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2" r:id="rId3"/>
    <p:sldId id="257" r:id="rId4"/>
    <p:sldId id="258" r:id="rId5"/>
    <p:sldId id="259" r:id="rId6"/>
    <p:sldId id="260" r:id="rId7"/>
    <p:sldId id="263" r:id="rId8"/>
    <p:sldId id="261" r:id="rId9"/>
    <p:sldId id="264" r:id="rId10"/>
    <p:sldId id="265" r:id="rId11"/>
    <p:sldId id="266" r:id="rId12"/>
    <p:sldId id="267" r:id="rId13"/>
    <p:sldId id="268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93" r:id="rId22"/>
    <p:sldId id="294" r:id="rId23"/>
    <p:sldId id="295" r:id="rId24"/>
    <p:sldId id="297" r:id="rId25"/>
    <p:sldId id="29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  <p:sldId id="287" r:id="rId35"/>
    <p:sldId id="285" r:id="rId36"/>
    <p:sldId id="286" r:id="rId37"/>
    <p:sldId id="288" r:id="rId38"/>
    <p:sldId id="289" r:id="rId39"/>
    <p:sldId id="290" r:id="rId40"/>
    <p:sldId id="291" r:id="rId41"/>
    <p:sldId id="292" r:id="rId4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100" d="100"/>
          <a:sy n="100" d="100"/>
        </p:scale>
        <p:origin x="-1128" y="1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theme" Target="theme/theme1.xml"/><Relationship Id="rId47" Type="http://schemas.openxmlformats.org/officeDocument/2006/relationships/tableStyles" Target="tableStyle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printerSettings" Target="printerSettings/printerSettings1.bin"/><Relationship Id="rId44" Type="http://schemas.openxmlformats.org/officeDocument/2006/relationships/presProps" Target="presProps.xml"/><Relationship Id="rId4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4ED44-49EE-7248-B1A5-60D22D6A6B82}" type="datetimeFigureOut">
              <a:rPr lang="en-US" smtClean="0"/>
              <a:t>5/08/2014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FABDE-887D-1A4C-ACE6-9FFA7FA83B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2306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4ED44-49EE-7248-B1A5-60D22D6A6B82}" type="datetimeFigureOut">
              <a:rPr lang="en-US" smtClean="0"/>
              <a:t>5/08/2014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FABDE-887D-1A4C-ACE6-9FFA7FA83B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7223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4ED44-49EE-7248-B1A5-60D22D6A6B82}" type="datetimeFigureOut">
              <a:rPr lang="en-US" smtClean="0"/>
              <a:t>5/08/2014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FABDE-887D-1A4C-ACE6-9FFA7FA83B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33303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4ED44-49EE-7248-B1A5-60D22D6A6B82}" type="datetimeFigureOut">
              <a:rPr lang="en-US" smtClean="0"/>
              <a:t>5/08/2014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FABDE-887D-1A4C-ACE6-9FFA7FA83B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41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4ED44-49EE-7248-B1A5-60D22D6A6B82}" type="datetimeFigureOut">
              <a:rPr lang="en-US" smtClean="0"/>
              <a:t>5/08/2014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FABDE-887D-1A4C-ACE6-9FFA7FA83B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67284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4ED44-49EE-7248-B1A5-60D22D6A6B82}" type="datetimeFigureOut">
              <a:rPr lang="en-US" smtClean="0"/>
              <a:t>5/08/2014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FABDE-887D-1A4C-ACE6-9FFA7FA83B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9224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4ED44-49EE-7248-B1A5-60D22D6A6B82}" type="datetimeFigureOut">
              <a:rPr lang="en-US" smtClean="0"/>
              <a:t>5/08/2014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FABDE-887D-1A4C-ACE6-9FFA7FA83B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2904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4ED44-49EE-7248-B1A5-60D22D6A6B82}" type="datetimeFigureOut">
              <a:rPr lang="en-US" smtClean="0"/>
              <a:t>5/08/2014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FABDE-887D-1A4C-ACE6-9FFA7FA83B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48696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4ED44-49EE-7248-B1A5-60D22D6A6B82}" type="datetimeFigureOut">
              <a:rPr lang="en-US" smtClean="0"/>
              <a:t>5/08/2014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FABDE-887D-1A4C-ACE6-9FFA7FA83B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31070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4ED44-49EE-7248-B1A5-60D22D6A6B82}" type="datetimeFigureOut">
              <a:rPr lang="en-US" smtClean="0"/>
              <a:t>5/08/2014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FABDE-887D-1A4C-ACE6-9FFA7FA83B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60202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4ED44-49EE-7248-B1A5-60D22D6A6B82}" type="datetimeFigureOut">
              <a:rPr lang="en-US" smtClean="0"/>
              <a:t>5/08/2014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FABDE-887D-1A4C-ACE6-9FFA7FA83B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51368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E4ED44-49EE-7248-B1A5-60D22D6A6B82}" type="datetimeFigureOut">
              <a:rPr lang="en-US" smtClean="0"/>
              <a:t>5/08/2014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1FABDE-887D-1A4C-ACE6-9FFA7FA83B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862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Data Interpretation - a focus on ABGs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Dr</a:t>
            </a:r>
            <a:r>
              <a:rPr lang="en-US" dirty="0" smtClean="0"/>
              <a:t> Budhima Nanayakkara</a:t>
            </a:r>
          </a:p>
          <a:p>
            <a:r>
              <a:rPr lang="en-US" dirty="0" smtClean="0"/>
              <a:t>MBBS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66557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Delivery of oxygen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Arterial oxygen content</a:t>
            </a:r>
          </a:p>
          <a:p>
            <a:pPr lvl="1"/>
            <a:r>
              <a:rPr lang="en-US" dirty="0" smtClean="0"/>
              <a:t>Hemoglobin concentration </a:t>
            </a:r>
          </a:p>
          <a:p>
            <a:pPr lvl="2"/>
            <a:r>
              <a:rPr lang="en-US" dirty="0" smtClean="0"/>
              <a:t>Causes of </a:t>
            </a:r>
            <a:r>
              <a:rPr lang="en-US" dirty="0" err="1" smtClean="0"/>
              <a:t>anaemia</a:t>
            </a:r>
            <a:endParaRPr lang="en-US" dirty="0" smtClean="0"/>
          </a:p>
          <a:p>
            <a:pPr lvl="2"/>
            <a:r>
              <a:rPr lang="en-US" dirty="0" smtClean="0"/>
              <a:t>Causes of abnormal </a:t>
            </a:r>
            <a:r>
              <a:rPr lang="en-US" dirty="0" err="1" smtClean="0"/>
              <a:t>haemoglobin</a:t>
            </a:r>
            <a:endParaRPr lang="en-US" dirty="0" smtClean="0"/>
          </a:p>
          <a:p>
            <a:pPr lvl="1"/>
            <a:r>
              <a:rPr lang="en-US" dirty="0" smtClean="0"/>
              <a:t>Saturation of </a:t>
            </a:r>
            <a:r>
              <a:rPr lang="en-US" dirty="0" err="1" smtClean="0"/>
              <a:t>haemoglobin</a:t>
            </a:r>
            <a:endParaRPr lang="en-US" dirty="0" smtClean="0"/>
          </a:p>
          <a:p>
            <a:pPr lvl="2"/>
            <a:r>
              <a:rPr lang="en-US" dirty="0" smtClean="0"/>
              <a:t>Dependent on pO2 and relationship with oxy-hemoglobin curve</a:t>
            </a:r>
          </a:p>
          <a:p>
            <a:pPr lvl="2"/>
            <a:r>
              <a:rPr lang="en-US" dirty="0" smtClean="0"/>
              <a:t>pO2 dependent upon</a:t>
            </a:r>
          </a:p>
          <a:p>
            <a:pPr lvl="3"/>
            <a:r>
              <a:rPr lang="en-US" dirty="0" smtClean="0"/>
              <a:t>Ventilation</a:t>
            </a:r>
          </a:p>
          <a:p>
            <a:pPr lvl="3"/>
            <a:r>
              <a:rPr lang="en-US" dirty="0" smtClean="0"/>
              <a:t>Matching ventilation with perfusion</a:t>
            </a:r>
          </a:p>
          <a:p>
            <a:pPr lvl="3"/>
            <a:r>
              <a:rPr lang="en-US" dirty="0" smtClean="0"/>
              <a:t>Diffusion</a:t>
            </a:r>
          </a:p>
          <a:p>
            <a:pPr lvl="3"/>
            <a:r>
              <a:rPr lang="en-US" dirty="0" smtClean="0"/>
              <a:t>Other gases that take up room</a:t>
            </a:r>
          </a:p>
          <a:p>
            <a:pPr lvl="1"/>
            <a:r>
              <a:rPr lang="en-US" dirty="0" smtClean="0"/>
              <a:t>Dissolved oxygen</a:t>
            </a:r>
          </a:p>
          <a:p>
            <a:pPr lvl="2"/>
            <a:r>
              <a:rPr lang="en-US" dirty="0" smtClean="0"/>
              <a:t>Solubility co-efficient = 0.003</a:t>
            </a:r>
          </a:p>
          <a:p>
            <a:pPr lvl="2"/>
            <a:r>
              <a:rPr lang="en-US" dirty="0" smtClean="0"/>
              <a:t>Unimportant physiologically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1399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Cardiac Output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Stroke volume</a:t>
            </a:r>
          </a:p>
          <a:p>
            <a:pPr lvl="1"/>
            <a:r>
              <a:rPr lang="en-US" dirty="0" smtClean="0"/>
              <a:t>Preload</a:t>
            </a:r>
          </a:p>
          <a:p>
            <a:pPr lvl="2"/>
            <a:r>
              <a:rPr lang="en-US" dirty="0" smtClean="0"/>
              <a:t>End-diastolic volume</a:t>
            </a:r>
          </a:p>
          <a:p>
            <a:pPr lvl="2"/>
            <a:r>
              <a:rPr lang="en-US" dirty="0" smtClean="0"/>
              <a:t>Compliance</a:t>
            </a:r>
          </a:p>
          <a:p>
            <a:pPr lvl="2"/>
            <a:r>
              <a:rPr lang="en-US" dirty="0" smtClean="0"/>
              <a:t>frank-starling curve</a:t>
            </a:r>
          </a:p>
          <a:p>
            <a:pPr lvl="1"/>
            <a:r>
              <a:rPr lang="en-US" dirty="0" smtClean="0"/>
              <a:t>Afterload</a:t>
            </a:r>
          </a:p>
          <a:p>
            <a:pPr lvl="2"/>
            <a:r>
              <a:rPr lang="en-US" dirty="0" smtClean="0"/>
              <a:t>Laplace law</a:t>
            </a:r>
          </a:p>
          <a:p>
            <a:pPr lvl="1"/>
            <a:r>
              <a:rPr lang="en-US" dirty="0" smtClean="0"/>
              <a:t>Contractility</a:t>
            </a:r>
          </a:p>
          <a:p>
            <a:pPr lvl="2"/>
            <a:r>
              <a:rPr lang="en-US" dirty="0" smtClean="0"/>
              <a:t>Inotropic effects</a:t>
            </a:r>
          </a:p>
          <a:p>
            <a:pPr lvl="2"/>
            <a:r>
              <a:rPr lang="en-US" dirty="0" smtClean="0"/>
              <a:t>Intracellular calcium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45229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Cardiac Output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Heart rate</a:t>
            </a:r>
          </a:p>
          <a:p>
            <a:pPr lvl="1"/>
            <a:r>
              <a:rPr lang="en-US" dirty="0" smtClean="0"/>
              <a:t>Autonomic stimuli</a:t>
            </a:r>
          </a:p>
          <a:p>
            <a:pPr lvl="1"/>
            <a:r>
              <a:rPr lang="en-US" dirty="0" smtClean="0"/>
              <a:t>Pacemaker intrinsic rhythmicity</a:t>
            </a:r>
          </a:p>
          <a:p>
            <a:pPr lvl="1"/>
            <a:r>
              <a:rPr lang="en-US" dirty="0" err="1" smtClean="0"/>
              <a:t>Arrythmias</a:t>
            </a:r>
            <a:endParaRPr lang="en-US" dirty="0" smtClean="0"/>
          </a:p>
          <a:p>
            <a:pPr lvl="2"/>
            <a:r>
              <a:rPr lang="en-US" dirty="0" smtClean="0"/>
              <a:t>Brady</a:t>
            </a:r>
          </a:p>
          <a:p>
            <a:pPr lvl="2"/>
            <a:r>
              <a:rPr lang="en-US" dirty="0" err="1" smtClean="0"/>
              <a:t>Tachy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i="1" dirty="0" smtClean="0"/>
              <a:t>But heart rate and stroke volume are also related to each other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5673658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A-a gradient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difference between alveolar oxygen and arterial oxygen</a:t>
            </a:r>
          </a:p>
          <a:p>
            <a:r>
              <a:rPr lang="en-US" dirty="0" smtClean="0"/>
              <a:t>Alveolar oxygen must be inferred</a:t>
            </a:r>
          </a:p>
          <a:p>
            <a:r>
              <a:rPr lang="en-US" dirty="0" smtClean="0"/>
              <a:t>Can be calculated easily</a:t>
            </a:r>
          </a:p>
        </p:txBody>
      </p:sp>
    </p:spTree>
    <p:extLst>
      <p:ext uri="{BB962C8B-B14F-4D97-AF65-F5344CB8AC3E}">
        <p14:creationId xmlns:p14="http://schemas.microsoft.com/office/powerpoint/2010/main" val="5559371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7153" y="811306"/>
            <a:ext cx="7620000" cy="5372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12877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A-a gradient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PAO2 = FiO2(P(</a:t>
            </a:r>
            <a:r>
              <a:rPr lang="en-US" dirty="0" err="1" smtClean="0"/>
              <a:t>atm</a:t>
            </a:r>
            <a:r>
              <a:rPr lang="en-US" dirty="0" smtClean="0"/>
              <a:t>) – P(H2O)) – PaCO2/R</a:t>
            </a:r>
          </a:p>
          <a:p>
            <a:r>
              <a:rPr lang="en-US" dirty="0" smtClean="0"/>
              <a:t>Most cases, let R = 0.8, P(</a:t>
            </a:r>
            <a:r>
              <a:rPr lang="en-US" dirty="0" err="1" smtClean="0"/>
              <a:t>atm</a:t>
            </a:r>
            <a:r>
              <a:rPr lang="en-US" dirty="0" smtClean="0"/>
              <a:t>) = 760mmHg, P(H2O) = 42mmHg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679872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Interpretation of A-a gradient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presence of a high A-a gradient implies the presence of intrapulmonary pathology</a:t>
            </a:r>
          </a:p>
          <a:p>
            <a:pPr lvl="1"/>
            <a:r>
              <a:rPr lang="en-US" dirty="0" smtClean="0"/>
              <a:t>Pus, water, blood in alveoli</a:t>
            </a:r>
          </a:p>
          <a:p>
            <a:pPr lvl="2"/>
            <a:r>
              <a:rPr lang="en-US" dirty="0" smtClean="0"/>
              <a:t>Pneumonia, pneumonitis, mucus plugging, </a:t>
            </a:r>
          </a:p>
          <a:p>
            <a:pPr lvl="1"/>
            <a:r>
              <a:rPr lang="en-US" dirty="0" smtClean="0"/>
              <a:t>Diffusion defect in alveoli</a:t>
            </a:r>
          </a:p>
          <a:p>
            <a:pPr lvl="1"/>
            <a:r>
              <a:rPr lang="en-US" dirty="0" smtClean="0"/>
              <a:t>Perfusion defect (local, systemic)</a:t>
            </a:r>
          </a:p>
          <a:p>
            <a:r>
              <a:rPr lang="en-US" dirty="0" smtClean="0"/>
              <a:t>Normal = &lt;15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424690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Case 1:</a:t>
            </a:r>
            <a:endParaRPr lang="en-US" dirty="0">
              <a:solidFill>
                <a:srgbClr val="FF000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20277293"/>
              </p:ext>
            </p:extLst>
          </p:nvPr>
        </p:nvGraphicFramePr>
        <p:xfrm>
          <a:off x="457200" y="2428240"/>
          <a:ext cx="8229600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Variable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Measured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Reference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7.48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7.35 – 7.45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pCO2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28 mmHg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35 - 45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pO2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72mmHg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70</a:t>
                      </a:r>
                      <a:r>
                        <a:rPr lang="en-US" baseline="0" dirty="0" smtClean="0"/>
                        <a:t> - 100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HCO3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21mM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22 – 26mM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+2.4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-3 to</a:t>
                      </a:r>
                      <a:r>
                        <a:rPr lang="en-US" baseline="0" dirty="0" smtClean="0"/>
                        <a:t> + 3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lactate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&lt;2 </a:t>
                      </a:r>
                      <a:r>
                        <a:rPr lang="en-US" dirty="0" err="1" smtClean="0"/>
                        <a:t>mM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011159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Case 1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Respiratory alkalosis</a:t>
            </a:r>
          </a:p>
          <a:p>
            <a:r>
              <a:rPr lang="en-US" dirty="0" smtClean="0"/>
              <a:t>Hypoxia with increased A-a gradient</a:t>
            </a:r>
          </a:p>
          <a:p>
            <a:pPr lvl="1"/>
            <a:r>
              <a:rPr lang="en-US" dirty="0" smtClean="0"/>
              <a:t>PaO2 = 72mmHg</a:t>
            </a:r>
          </a:p>
          <a:p>
            <a:pPr lvl="1"/>
            <a:r>
              <a:rPr lang="en-US" dirty="0" smtClean="0"/>
              <a:t>FiO2 = 0.6</a:t>
            </a:r>
          </a:p>
          <a:p>
            <a:pPr lvl="1"/>
            <a:r>
              <a:rPr lang="en-US" dirty="0" smtClean="0"/>
              <a:t>PAO2 = 0.6(760 – 42) – 28/0.8</a:t>
            </a:r>
          </a:p>
          <a:p>
            <a:pPr lvl="1"/>
            <a:r>
              <a:rPr lang="en-US" dirty="0" smtClean="0"/>
              <a:t>PAO2 = 430.8 – 35</a:t>
            </a:r>
          </a:p>
          <a:p>
            <a:pPr lvl="1"/>
            <a:r>
              <a:rPr lang="en-US" dirty="0" smtClean="0"/>
              <a:t>PAO2 = 395.8</a:t>
            </a:r>
          </a:p>
          <a:p>
            <a:pPr lvl="1"/>
            <a:r>
              <a:rPr lang="en-US" dirty="0" smtClean="0"/>
              <a:t>A-a = 395.8 – 72mmHg</a:t>
            </a:r>
          </a:p>
          <a:p>
            <a:pPr lvl="1"/>
            <a:r>
              <a:rPr lang="en-US" dirty="0" smtClean="0"/>
              <a:t>A-a = </a:t>
            </a:r>
            <a:r>
              <a:rPr lang="en-US" dirty="0" smtClean="0">
                <a:solidFill>
                  <a:srgbClr val="FF0000"/>
                </a:solidFill>
              </a:rPr>
              <a:t>328.8 mmHg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15026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7600" y="124190"/>
            <a:ext cx="6933807" cy="64671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54665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Ordering a test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Before you order a test, assume you know the result</a:t>
            </a:r>
          </a:p>
          <a:p>
            <a:r>
              <a:rPr lang="en-US" dirty="0" smtClean="0"/>
              <a:t>Test should only confirm/ refute/ prognosticate</a:t>
            </a:r>
          </a:p>
          <a:p>
            <a:r>
              <a:rPr lang="en-US" dirty="0" smtClean="0"/>
              <a:t>In essence, only order a test if you think it will change management</a:t>
            </a:r>
          </a:p>
          <a:p>
            <a:r>
              <a:rPr lang="en-US" dirty="0" smtClean="0"/>
              <a:t>You are responsible for all tests ordered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498251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Respiratory failure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Type 1 respiratory failure</a:t>
            </a:r>
          </a:p>
          <a:p>
            <a:pPr lvl="1"/>
            <a:r>
              <a:rPr lang="en-US" dirty="0" smtClean="0"/>
              <a:t>Hypoxia without </a:t>
            </a:r>
            <a:r>
              <a:rPr lang="en-US" dirty="0" err="1" smtClean="0"/>
              <a:t>hypercapnea</a:t>
            </a:r>
            <a:endParaRPr lang="en-US" dirty="0" smtClean="0"/>
          </a:p>
          <a:p>
            <a:r>
              <a:rPr lang="en-US" dirty="0" smtClean="0"/>
              <a:t>Type 2 respiratory failure</a:t>
            </a:r>
          </a:p>
          <a:p>
            <a:pPr lvl="1"/>
            <a:r>
              <a:rPr lang="en-US" dirty="0" smtClean="0"/>
              <a:t>Hypoxia with </a:t>
            </a:r>
            <a:r>
              <a:rPr lang="en-US" dirty="0" err="1" smtClean="0"/>
              <a:t>hypercapnea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347207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Concept of V/Q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32000" y="1811338"/>
            <a:ext cx="5410200" cy="444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289690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Concept of V/Q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4254500" y="1892300"/>
            <a:ext cx="0" cy="154940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4508500" y="1892300"/>
            <a:ext cx="0" cy="154940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>
            <a:off x="3365500" y="3441700"/>
            <a:ext cx="889000" cy="73660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3543300" y="3594100"/>
            <a:ext cx="711200" cy="58420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4508500" y="3441700"/>
            <a:ext cx="825500" cy="73660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4508500" y="3594100"/>
            <a:ext cx="596900" cy="58420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254500" y="3594100"/>
            <a:ext cx="254000" cy="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Freeform 16"/>
          <p:cNvSpPr/>
          <p:nvPr/>
        </p:nvSpPr>
        <p:spPr>
          <a:xfrm>
            <a:off x="2933700" y="4152900"/>
            <a:ext cx="1021391" cy="723900"/>
          </a:xfrm>
          <a:custGeom>
            <a:avLst/>
            <a:gdLst>
              <a:gd name="connsiteX0" fmla="*/ 419100 w 1021391"/>
              <a:gd name="connsiteY0" fmla="*/ 12700 h 723900"/>
              <a:gd name="connsiteX1" fmla="*/ 254000 w 1021391"/>
              <a:gd name="connsiteY1" fmla="*/ 38100 h 723900"/>
              <a:gd name="connsiteX2" fmla="*/ 215900 w 1021391"/>
              <a:gd name="connsiteY2" fmla="*/ 50800 h 723900"/>
              <a:gd name="connsiteX3" fmla="*/ 152400 w 1021391"/>
              <a:gd name="connsiteY3" fmla="*/ 127000 h 723900"/>
              <a:gd name="connsiteX4" fmla="*/ 114300 w 1021391"/>
              <a:gd name="connsiteY4" fmla="*/ 152400 h 723900"/>
              <a:gd name="connsiteX5" fmla="*/ 38100 w 1021391"/>
              <a:gd name="connsiteY5" fmla="*/ 254000 h 723900"/>
              <a:gd name="connsiteX6" fmla="*/ 0 w 1021391"/>
              <a:gd name="connsiteY6" fmla="*/ 330200 h 723900"/>
              <a:gd name="connsiteX7" fmla="*/ 12700 w 1021391"/>
              <a:gd name="connsiteY7" fmla="*/ 457200 h 723900"/>
              <a:gd name="connsiteX8" fmla="*/ 25400 w 1021391"/>
              <a:gd name="connsiteY8" fmla="*/ 495300 h 723900"/>
              <a:gd name="connsiteX9" fmla="*/ 63500 w 1021391"/>
              <a:gd name="connsiteY9" fmla="*/ 520700 h 723900"/>
              <a:gd name="connsiteX10" fmla="*/ 139700 w 1021391"/>
              <a:gd name="connsiteY10" fmla="*/ 584200 h 723900"/>
              <a:gd name="connsiteX11" fmla="*/ 165100 w 1021391"/>
              <a:gd name="connsiteY11" fmla="*/ 622300 h 723900"/>
              <a:gd name="connsiteX12" fmla="*/ 203200 w 1021391"/>
              <a:gd name="connsiteY12" fmla="*/ 647700 h 723900"/>
              <a:gd name="connsiteX13" fmla="*/ 317500 w 1021391"/>
              <a:gd name="connsiteY13" fmla="*/ 685800 h 723900"/>
              <a:gd name="connsiteX14" fmla="*/ 381000 w 1021391"/>
              <a:gd name="connsiteY14" fmla="*/ 711200 h 723900"/>
              <a:gd name="connsiteX15" fmla="*/ 584200 w 1021391"/>
              <a:gd name="connsiteY15" fmla="*/ 723900 h 723900"/>
              <a:gd name="connsiteX16" fmla="*/ 863600 w 1021391"/>
              <a:gd name="connsiteY16" fmla="*/ 711200 h 723900"/>
              <a:gd name="connsiteX17" fmla="*/ 939800 w 1021391"/>
              <a:gd name="connsiteY17" fmla="*/ 685800 h 723900"/>
              <a:gd name="connsiteX18" fmla="*/ 965200 w 1021391"/>
              <a:gd name="connsiteY18" fmla="*/ 635000 h 723900"/>
              <a:gd name="connsiteX19" fmla="*/ 990600 w 1021391"/>
              <a:gd name="connsiteY19" fmla="*/ 596900 h 723900"/>
              <a:gd name="connsiteX20" fmla="*/ 1003300 w 1021391"/>
              <a:gd name="connsiteY20" fmla="*/ 546100 h 723900"/>
              <a:gd name="connsiteX21" fmla="*/ 1003300 w 1021391"/>
              <a:gd name="connsiteY21" fmla="*/ 139700 h 723900"/>
              <a:gd name="connsiteX22" fmla="*/ 965200 w 1021391"/>
              <a:gd name="connsiteY22" fmla="*/ 114300 h 723900"/>
              <a:gd name="connsiteX23" fmla="*/ 889000 w 1021391"/>
              <a:gd name="connsiteY23" fmla="*/ 12700 h 723900"/>
              <a:gd name="connsiteX24" fmla="*/ 762000 w 1021391"/>
              <a:gd name="connsiteY24" fmla="*/ 0 h 723900"/>
              <a:gd name="connsiteX25" fmla="*/ 596900 w 1021391"/>
              <a:gd name="connsiteY25" fmla="*/ 12700 h 723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1021391" h="723900">
                <a:moveTo>
                  <a:pt x="419100" y="12700"/>
                </a:moveTo>
                <a:cubicBezTo>
                  <a:pt x="364067" y="21167"/>
                  <a:pt x="308727" y="27839"/>
                  <a:pt x="254000" y="38100"/>
                </a:cubicBezTo>
                <a:cubicBezTo>
                  <a:pt x="240842" y="40567"/>
                  <a:pt x="227039" y="43374"/>
                  <a:pt x="215900" y="50800"/>
                </a:cubicBezTo>
                <a:cubicBezTo>
                  <a:pt x="153483" y="92411"/>
                  <a:pt x="199256" y="80144"/>
                  <a:pt x="152400" y="127000"/>
                </a:cubicBezTo>
                <a:cubicBezTo>
                  <a:pt x="141607" y="137793"/>
                  <a:pt x="125093" y="141607"/>
                  <a:pt x="114300" y="152400"/>
                </a:cubicBezTo>
                <a:cubicBezTo>
                  <a:pt x="104954" y="161746"/>
                  <a:pt x="49824" y="230551"/>
                  <a:pt x="38100" y="254000"/>
                </a:cubicBezTo>
                <a:cubicBezTo>
                  <a:pt x="-14480" y="359160"/>
                  <a:pt x="72793" y="221011"/>
                  <a:pt x="0" y="330200"/>
                </a:cubicBezTo>
                <a:cubicBezTo>
                  <a:pt x="4233" y="372533"/>
                  <a:pt x="6231" y="415150"/>
                  <a:pt x="12700" y="457200"/>
                </a:cubicBezTo>
                <a:cubicBezTo>
                  <a:pt x="14736" y="470431"/>
                  <a:pt x="17037" y="484847"/>
                  <a:pt x="25400" y="495300"/>
                </a:cubicBezTo>
                <a:cubicBezTo>
                  <a:pt x="34935" y="507219"/>
                  <a:pt x="51774" y="510929"/>
                  <a:pt x="63500" y="520700"/>
                </a:cubicBezTo>
                <a:cubicBezTo>
                  <a:pt x="161286" y="602188"/>
                  <a:pt x="45105" y="521137"/>
                  <a:pt x="139700" y="584200"/>
                </a:cubicBezTo>
                <a:cubicBezTo>
                  <a:pt x="148167" y="596900"/>
                  <a:pt x="154307" y="611507"/>
                  <a:pt x="165100" y="622300"/>
                </a:cubicBezTo>
                <a:cubicBezTo>
                  <a:pt x="175893" y="633093"/>
                  <a:pt x="189252" y="641501"/>
                  <a:pt x="203200" y="647700"/>
                </a:cubicBezTo>
                <a:cubicBezTo>
                  <a:pt x="260350" y="673100"/>
                  <a:pt x="269875" y="666750"/>
                  <a:pt x="317500" y="685800"/>
                </a:cubicBezTo>
                <a:cubicBezTo>
                  <a:pt x="338667" y="694267"/>
                  <a:pt x="358432" y="707976"/>
                  <a:pt x="381000" y="711200"/>
                </a:cubicBezTo>
                <a:cubicBezTo>
                  <a:pt x="448183" y="720798"/>
                  <a:pt x="516467" y="719667"/>
                  <a:pt x="584200" y="723900"/>
                </a:cubicBezTo>
                <a:cubicBezTo>
                  <a:pt x="677333" y="719667"/>
                  <a:pt x="770901" y="721132"/>
                  <a:pt x="863600" y="711200"/>
                </a:cubicBezTo>
                <a:cubicBezTo>
                  <a:pt x="890222" y="708348"/>
                  <a:pt x="939800" y="685800"/>
                  <a:pt x="939800" y="685800"/>
                </a:cubicBezTo>
                <a:cubicBezTo>
                  <a:pt x="948267" y="668867"/>
                  <a:pt x="955807" y="651438"/>
                  <a:pt x="965200" y="635000"/>
                </a:cubicBezTo>
                <a:cubicBezTo>
                  <a:pt x="972773" y="621748"/>
                  <a:pt x="984587" y="610929"/>
                  <a:pt x="990600" y="596900"/>
                </a:cubicBezTo>
                <a:cubicBezTo>
                  <a:pt x="997476" y="580857"/>
                  <a:pt x="999067" y="563033"/>
                  <a:pt x="1003300" y="546100"/>
                </a:cubicBezTo>
                <a:cubicBezTo>
                  <a:pt x="1020556" y="390793"/>
                  <a:pt x="1033443" y="328095"/>
                  <a:pt x="1003300" y="139700"/>
                </a:cubicBezTo>
                <a:cubicBezTo>
                  <a:pt x="1000889" y="124628"/>
                  <a:pt x="977900" y="122767"/>
                  <a:pt x="965200" y="114300"/>
                </a:cubicBezTo>
                <a:cubicBezTo>
                  <a:pt x="948947" y="81794"/>
                  <a:pt x="928070" y="26654"/>
                  <a:pt x="889000" y="12700"/>
                </a:cubicBezTo>
                <a:cubicBezTo>
                  <a:pt x="848934" y="-1609"/>
                  <a:pt x="804333" y="4233"/>
                  <a:pt x="762000" y="0"/>
                </a:cubicBezTo>
                <a:cubicBezTo>
                  <a:pt x="605381" y="13052"/>
                  <a:pt x="660576" y="12700"/>
                  <a:pt x="596900" y="12700"/>
                </a:cubicBezTo>
              </a:path>
            </a:pathLst>
          </a:cu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4711700" y="4178300"/>
            <a:ext cx="1021391" cy="723900"/>
          </a:xfrm>
          <a:custGeom>
            <a:avLst/>
            <a:gdLst>
              <a:gd name="connsiteX0" fmla="*/ 419100 w 1021391"/>
              <a:gd name="connsiteY0" fmla="*/ 12700 h 723900"/>
              <a:gd name="connsiteX1" fmla="*/ 254000 w 1021391"/>
              <a:gd name="connsiteY1" fmla="*/ 38100 h 723900"/>
              <a:gd name="connsiteX2" fmla="*/ 215900 w 1021391"/>
              <a:gd name="connsiteY2" fmla="*/ 50800 h 723900"/>
              <a:gd name="connsiteX3" fmla="*/ 152400 w 1021391"/>
              <a:gd name="connsiteY3" fmla="*/ 127000 h 723900"/>
              <a:gd name="connsiteX4" fmla="*/ 114300 w 1021391"/>
              <a:gd name="connsiteY4" fmla="*/ 152400 h 723900"/>
              <a:gd name="connsiteX5" fmla="*/ 38100 w 1021391"/>
              <a:gd name="connsiteY5" fmla="*/ 254000 h 723900"/>
              <a:gd name="connsiteX6" fmla="*/ 0 w 1021391"/>
              <a:gd name="connsiteY6" fmla="*/ 330200 h 723900"/>
              <a:gd name="connsiteX7" fmla="*/ 12700 w 1021391"/>
              <a:gd name="connsiteY7" fmla="*/ 457200 h 723900"/>
              <a:gd name="connsiteX8" fmla="*/ 25400 w 1021391"/>
              <a:gd name="connsiteY8" fmla="*/ 495300 h 723900"/>
              <a:gd name="connsiteX9" fmla="*/ 63500 w 1021391"/>
              <a:gd name="connsiteY9" fmla="*/ 520700 h 723900"/>
              <a:gd name="connsiteX10" fmla="*/ 139700 w 1021391"/>
              <a:gd name="connsiteY10" fmla="*/ 584200 h 723900"/>
              <a:gd name="connsiteX11" fmla="*/ 165100 w 1021391"/>
              <a:gd name="connsiteY11" fmla="*/ 622300 h 723900"/>
              <a:gd name="connsiteX12" fmla="*/ 203200 w 1021391"/>
              <a:gd name="connsiteY12" fmla="*/ 647700 h 723900"/>
              <a:gd name="connsiteX13" fmla="*/ 317500 w 1021391"/>
              <a:gd name="connsiteY13" fmla="*/ 685800 h 723900"/>
              <a:gd name="connsiteX14" fmla="*/ 381000 w 1021391"/>
              <a:gd name="connsiteY14" fmla="*/ 711200 h 723900"/>
              <a:gd name="connsiteX15" fmla="*/ 584200 w 1021391"/>
              <a:gd name="connsiteY15" fmla="*/ 723900 h 723900"/>
              <a:gd name="connsiteX16" fmla="*/ 863600 w 1021391"/>
              <a:gd name="connsiteY16" fmla="*/ 711200 h 723900"/>
              <a:gd name="connsiteX17" fmla="*/ 939800 w 1021391"/>
              <a:gd name="connsiteY17" fmla="*/ 685800 h 723900"/>
              <a:gd name="connsiteX18" fmla="*/ 965200 w 1021391"/>
              <a:gd name="connsiteY18" fmla="*/ 635000 h 723900"/>
              <a:gd name="connsiteX19" fmla="*/ 990600 w 1021391"/>
              <a:gd name="connsiteY19" fmla="*/ 596900 h 723900"/>
              <a:gd name="connsiteX20" fmla="*/ 1003300 w 1021391"/>
              <a:gd name="connsiteY20" fmla="*/ 546100 h 723900"/>
              <a:gd name="connsiteX21" fmla="*/ 1003300 w 1021391"/>
              <a:gd name="connsiteY21" fmla="*/ 139700 h 723900"/>
              <a:gd name="connsiteX22" fmla="*/ 965200 w 1021391"/>
              <a:gd name="connsiteY22" fmla="*/ 114300 h 723900"/>
              <a:gd name="connsiteX23" fmla="*/ 889000 w 1021391"/>
              <a:gd name="connsiteY23" fmla="*/ 12700 h 723900"/>
              <a:gd name="connsiteX24" fmla="*/ 762000 w 1021391"/>
              <a:gd name="connsiteY24" fmla="*/ 0 h 723900"/>
              <a:gd name="connsiteX25" fmla="*/ 596900 w 1021391"/>
              <a:gd name="connsiteY25" fmla="*/ 12700 h 723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1021391" h="723900">
                <a:moveTo>
                  <a:pt x="419100" y="12700"/>
                </a:moveTo>
                <a:cubicBezTo>
                  <a:pt x="364067" y="21167"/>
                  <a:pt x="308727" y="27839"/>
                  <a:pt x="254000" y="38100"/>
                </a:cubicBezTo>
                <a:cubicBezTo>
                  <a:pt x="240842" y="40567"/>
                  <a:pt x="227039" y="43374"/>
                  <a:pt x="215900" y="50800"/>
                </a:cubicBezTo>
                <a:cubicBezTo>
                  <a:pt x="153483" y="92411"/>
                  <a:pt x="199256" y="80144"/>
                  <a:pt x="152400" y="127000"/>
                </a:cubicBezTo>
                <a:cubicBezTo>
                  <a:pt x="141607" y="137793"/>
                  <a:pt x="125093" y="141607"/>
                  <a:pt x="114300" y="152400"/>
                </a:cubicBezTo>
                <a:cubicBezTo>
                  <a:pt x="104954" y="161746"/>
                  <a:pt x="49824" y="230551"/>
                  <a:pt x="38100" y="254000"/>
                </a:cubicBezTo>
                <a:cubicBezTo>
                  <a:pt x="-14480" y="359160"/>
                  <a:pt x="72793" y="221011"/>
                  <a:pt x="0" y="330200"/>
                </a:cubicBezTo>
                <a:cubicBezTo>
                  <a:pt x="4233" y="372533"/>
                  <a:pt x="6231" y="415150"/>
                  <a:pt x="12700" y="457200"/>
                </a:cubicBezTo>
                <a:cubicBezTo>
                  <a:pt x="14736" y="470431"/>
                  <a:pt x="17037" y="484847"/>
                  <a:pt x="25400" y="495300"/>
                </a:cubicBezTo>
                <a:cubicBezTo>
                  <a:pt x="34935" y="507219"/>
                  <a:pt x="51774" y="510929"/>
                  <a:pt x="63500" y="520700"/>
                </a:cubicBezTo>
                <a:cubicBezTo>
                  <a:pt x="161286" y="602188"/>
                  <a:pt x="45105" y="521137"/>
                  <a:pt x="139700" y="584200"/>
                </a:cubicBezTo>
                <a:cubicBezTo>
                  <a:pt x="148167" y="596900"/>
                  <a:pt x="154307" y="611507"/>
                  <a:pt x="165100" y="622300"/>
                </a:cubicBezTo>
                <a:cubicBezTo>
                  <a:pt x="175893" y="633093"/>
                  <a:pt x="189252" y="641501"/>
                  <a:pt x="203200" y="647700"/>
                </a:cubicBezTo>
                <a:cubicBezTo>
                  <a:pt x="260350" y="673100"/>
                  <a:pt x="269875" y="666750"/>
                  <a:pt x="317500" y="685800"/>
                </a:cubicBezTo>
                <a:cubicBezTo>
                  <a:pt x="338667" y="694267"/>
                  <a:pt x="358432" y="707976"/>
                  <a:pt x="381000" y="711200"/>
                </a:cubicBezTo>
                <a:cubicBezTo>
                  <a:pt x="448183" y="720798"/>
                  <a:pt x="516467" y="719667"/>
                  <a:pt x="584200" y="723900"/>
                </a:cubicBezTo>
                <a:cubicBezTo>
                  <a:pt x="677333" y="719667"/>
                  <a:pt x="770901" y="721132"/>
                  <a:pt x="863600" y="711200"/>
                </a:cubicBezTo>
                <a:cubicBezTo>
                  <a:pt x="890222" y="708348"/>
                  <a:pt x="939800" y="685800"/>
                  <a:pt x="939800" y="685800"/>
                </a:cubicBezTo>
                <a:cubicBezTo>
                  <a:pt x="948267" y="668867"/>
                  <a:pt x="955807" y="651438"/>
                  <a:pt x="965200" y="635000"/>
                </a:cubicBezTo>
                <a:cubicBezTo>
                  <a:pt x="972773" y="621748"/>
                  <a:pt x="984587" y="610929"/>
                  <a:pt x="990600" y="596900"/>
                </a:cubicBezTo>
                <a:cubicBezTo>
                  <a:pt x="997476" y="580857"/>
                  <a:pt x="999067" y="563033"/>
                  <a:pt x="1003300" y="546100"/>
                </a:cubicBezTo>
                <a:cubicBezTo>
                  <a:pt x="1020556" y="390793"/>
                  <a:pt x="1033443" y="328095"/>
                  <a:pt x="1003300" y="139700"/>
                </a:cubicBezTo>
                <a:cubicBezTo>
                  <a:pt x="1000889" y="124628"/>
                  <a:pt x="977900" y="122767"/>
                  <a:pt x="965200" y="114300"/>
                </a:cubicBezTo>
                <a:cubicBezTo>
                  <a:pt x="948947" y="81794"/>
                  <a:pt x="928070" y="26654"/>
                  <a:pt x="889000" y="12700"/>
                </a:cubicBezTo>
                <a:cubicBezTo>
                  <a:pt x="848934" y="-1609"/>
                  <a:pt x="804333" y="4233"/>
                  <a:pt x="762000" y="0"/>
                </a:cubicBezTo>
                <a:cubicBezTo>
                  <a:pt x="605381" y="13052"/>
                  <a:pt x="660576" y="12700"/>
                  <a:pt x="596900" y="12700"/>
                </a:cubicBezTo>
              </a:path>
            </a:pathLst>
          </a:cu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812800" y="1828800"/>
            <a:ext cx="1206500" cy="1193800"/>
          </a:xfrm>
          <a:prstGeom prst="rect">
            <a:avLst/>
          </a:prstGeom>
          <a:solidFill>
            <a:srgbClr val="0000FF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RV</a:t>
            </a:r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6858000" y="1841500"/>
            <a:ext cx="1206500" cy="1193800"/>
          </a:xfrm>
          <a:prstGeom prst="rect">
            <a:avLst/>
          </a:prstGeom>
          <a:solidFill>
            <a:srgbClr val="0000FF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RV</a:t>
            </a:r>
            <a:endParaRPr lang="en-US" dirty="0"/>
          </a:p>
        </p:txBody>
      </p:sp>
      <p:cxnSp>
        <p:nvCxnSpPr>
          <p:cNvPr id="22" name="Straight Connector 21"/>
          <p:cNvCxnSpPr/>
          <p:nvPr/>
        </p:nvCxnSpPr>
        <p:spPr>
          <a:xfrm>
            <a:off x="1193800" y="3035300"/>
            <a:ext cx="1295400" cy="142240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19" idx="2"/>
          </p:cNvCxnSpPr>
          <p:nvPr/>
        </p:nvCxnSpPr>
        <p:spPr>
          <a:xfrm>
            <a:off x="1416050" y="3022600"/>
            <a:ext cx="1314450" cy="142240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Freeform 25"/>
          <p:cNvSpPr/>
          <p:nvPr/>
        </p:nvSpPr>
        <p:spPr>
          <a:xfrm>
            <a:off x="2457680" y="4445000"/>
            <a:ext cx="1784120" cy="1028700"/>
          </a:xfrm>
          <a:custGeom>
            <a:avLst/>
            <a:gdLst>
              <a:gd name="connsiteX0" fmla="*/ 18820 w 1784120"/>
              <a:gd name="connsiteY0" fmla="*/ 0 h 1028700"/>
              <a:gd name="connsiteX1" fmla="*/ 18820 w 1784120"/>
              <a:gd name="connsiteY1" fmla="*/ 355600 h 1028700"/>
              <a:gd name="connsiteX2" fmla="*/ 82320 w 1784120"/>
              <a:gd name="connsiteY2" fmla="*/ 457200 h 1028700"/>
              <a:gd name="connsiteX3" fmla="*/ 107720 w 1784120"/>
              <a:gd name="connsiteY3" fmla="*/ 495300 h 1028700"/>
              <a:gd name="connsiteX4" fmla="*/ 120420 w 1784120"/>
              <a:gd name="connsiteY4" fmla="*/ 533400 h 1028700"/>
              <a:gd name="connsiteX5" fmla="*/ 158520 w 1784120"/>
              <a:gd name="connsiteY5" fmla="*/ 584200 h 1028700"/>
              <a:gd name="connsiteX6" fmla="*/ 222020 w 1784120"/>
              <a:gd name="connsiteY6" fmla="*/ 685800 h 1028700"/>
              <a:gd name="connsiteX7" fmla="*/ 298220 w 1784120"/>
              <a:gd name="connsiteY7" fmla="*/ 736600 h 1028700"/>
              <a:gd name="connsiteX8" fmla="*/ 374420 w 1784120"/>
              <a:gd name="connsiteY8" fmla="*/ 812800 h 1028700"/>
              <a:gd name="connsiteX9" fmla="*/ 399820 w 1784120"/>
              <a:gd name="connsiteY9" fmla="*/ 850900 h 1028700"/>
              <a:gd name="connsiteX10" fmla="*/ 514120 w 1784120"/>
              <a:gd name="connsiteY10" fmla="*/ 914400 h 1028700"/>
              <a:gd name="connsiteX11" fmla="*/ 539520 w 1784120"/>
              <a:gd name="connsiteY11" fmla="*/ 952500 h 1028700"/>
              <a:gd name="connsiteX12" fmla="*/ 615720 w 1784120"/>
              <a:gd name="connsiteY12" fmla="*/ 965200 h 1028700"/>
              <a:gd name="connsiteX13" fmla="*/ 717320 w 1784120"/>
              <a:gd name="connsiteY13" fmla="*/ 1003300 h 1028700"/>
              <a:gd name="connsiteX14" fmla="*/ 818920 w 1784120"/>
              <a:gd name="connsiteY14" fmla="*/ 1028700 h 1028700"/>
              <a:gd name="connsiteX15" fmla="*/ 1111020 w 1784120"/>
              <a:gd name="connsiteY15" fmla="*/ 1016000 h 1028700"/>
              <a:gd name="connsiteX16" fmla="*/ 1199920 w 1784120"/>
              <a:gd name="connsiteY16" fmla="*/ 990600 h 1028700"/>
              <a:gd name="connsiteX17" fmla="*/ 1263420 w 1784120"/>
              <a:gd name="connsiteY17" fmla="*/ 977900 h 1028700"/>
              <a:gd name="connsiteX18" fmla="*/ 1377720 w 1784120"/>
              <a:gd name="connsiteY18" fmla="*/ 952500 h 1028700"/>
              <a:gd name="connsiteX19" fmla="*/ 1428520 w 1784120"/>
              <a:gd name="connsiteY19" fmla="*/ 939800 h 1028700"/>
              <a:gd name="connsiteX20" fmla="*/ 1530120 w 1784120"/>
              <a:gd name="connsiteY20" fmla="*/ 876300 h 1028700"/>
              <a:gd name="connsiteX21" fmla="*/ 1606320 w 1784120"/>
              <a:gd name="connsiteY21" fmla="*/ 825500 h 1028700"/>
              <a:gd name="connsiteX22" fmla="*/ 1720620 w 1784120"/>
              <a:gd name="connsiteY22" fmla="*/ 774700 h 1028700"/>
              <a:gd name="connsiteX23" fmla="*/ 1771420 w 1784120"/>
              <a:gd name="connsiteY23" fmla="*/ 736600 h 1028700"/>
              <a:gd name="connsiteX24" fmla="*/ 1784120 w 1784120"/>
              <a:gd name="connsiteY24" fmla="*/ 711200 h 1028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1784120" h="1028700">
                <a:moveTo>
                  <a:pt x="18820" y="0"/>
                </a:moveTo>
                <a:cubicBezTo>
                  <a:pt x="-6042" y="149174"/>
                  <a:pt x="-6506" y="119220"/>
                  <a:pt x="18820" y="355600"/>
                </a:cubicBezTo>
                <a:cubicBezTo>
                  <a:pt x="26958" y="431554"/>
                  <a:pt x="34535" y="425344"/>
                  <a:pt x="82320" y="457200"/>
                </a:cubicBezTo>
                <a:cubicBezTo>
                  <a:pt x="90787" y="469900"/>
                  <a:pt x="100894" y="481648"/>
                  <a:pt x="107720" y="495300"/>
                </a:cubicBezTo>
                <a:cubicBezTo>
                  <a:pt x="113707" y="507274"/>
                  <a:pt x="113778" y="521777"/>
                  <a:pt x="120420" y="533400"/>
                </a:cubicBezTo>
                <a:cubicBezTo>
                  <a:pt x="130922" y="551778"/>
                  <a:pt x="147302" y="566251"/>
                  <a:pt x="158520" y="584200"/>
                </a:cubicBezTo>
                <a:cubicBezTo>
                  <a:pt x="185350" y="627127"/>
                  <a:pt x="181546" y="649823"/>
                  <a:pt x="222020" y="685800"/>
                </a:cubicBezTo>
                <a:cubicBezTo>
                  <a:pt x="244836" y="706081"/>
                  <a:pt x="298220" y="736600"/>
                  <a:pt x="298220" y="736600"/>
                </a:cubicBezTo>
                <a:cubicBezTo>
                  <a:pt x="358080" y="826390"/>
                  <a:pt x="279904" y="718284"/>
                  <a:pt x="374420" y="812800"/>
                </a:cubicBezTo>
                <a:cubicBezTo>
                  <a:pt x="385213" y="823593"/>
                  <a:pt x="389027" y="840107"/>
                  <a:pt x="399820" y="850900"/>
                </a:cubicBezTo>
                <a:cubicBezTo>
                  <a:pt x="440092" y="891172"/>
                  <a:pt x="461949" y="893532"/>
                  <a:pt x="514120" y="914400"/>
                </a:cubicBezTo>
                <a:cubicBezTo>
                  <a:pt x="522587" y="927100"/>
                  <a:pt x="525868" y="945674"/>
                  <a:pt x="539520" y="952500"/>
                </a:cubicBezTo>
                <a:cubicBezTo>
                  <a:pt x="562552" y="964016"/>
                  <a:pt x="590583" y="959614"/>
                  <a:pt x="615720" y="965200"/>
                </a:cubicBezTo>
                <a:cubicBezTo>
                  <a:pt x="645956" y="971919"/>
                  <a:pt x="691612" y="995390"/>
                  <a:pt x="717320" y="1003300"/>
                </a:cubicBezTo>
                <a:cubicBezTo>
                  <a:pt x="750685" y="1013566"/>
                  <a:pt x="818920" y="1028700"/>
                  <a:pt x="818920" y="1028700"/>
                </a:cubicBezTo>
                <a:cubicBezTo>
                  <a:pt x="916287" y="1024467"/>
                  <a:pt x="1013828" y="1023199"/>
                  <a:pt x="1111020" y="1016000"/>
                </a:cubicBezTo>
                <a:cubicBezTo>
                  <a:pt x="1144778" y="1013499"/>
                  <a:pt x="1168293" y="998507"/>
                  <a:pt x="1199920" y="990600"/>
                </a:cubicBezTo>
                <a:cubicBezTo>
                  <a:pt x="1220861" y="985365"/>
                  <a:pt x="1242182" y="981761"/>
                  <a:pt x="1263420" y="977900"/>
                </a:cubicBezTo>
                <a:cubicBezTo>
                  <a:pt x="1420990" y="949251"/>
                  <a:pt x="1279754" y="980490"/>
                  <a:pt x="1377720" y="952500"/>
                </a:cubicBezTo>
                <a:cubicBezTo>
                  <a:pt x="1394503" y="947705"/>
                  <a:pt x="1412177" y="945929"/>
                  <a:pt x="1428520" y="939800"/>
                </a:cubicBezTo>
                <a:cubicBezTo>
                  <a:pt x="1480506" y="920305"/>
                  <a:pt x="1484015" y="908574"/>
                  <a:pt x="1530120" y="876300"/>
                </a:cubicBezTo>
                <a:cubicBezTo>
                  <a:pt x="1555129" y="858794"/>
                  <a:pt x="1577360" y="835153"/>
                  <a:pt x="1606320" y="825500"/>
                </a:cubicBezTo>
                <a:cubicBezTo>
                  <a:pt x="1683762" y="799686"/>
                  <a:pt x="1667790" y="812436"/>
                  <a:pt x="1720620" y="774700"/>
                </a:cubicBezTo>
                <a:cubicBezTo>
                  <a:pt x="1737844" y="762397"/>
                  <a:pt x="1756453" y="751567"/>
                  <a:pt x="1771420" y="736600"/>
                </a:cubicBezTo>
                <a:cubicBezTo>
                  <a:pt x="1778113" y="729907"/>
                  <a:pt x="1779887" y="719667"/>
                  <a:pt x="1784120" y="711200"/>
                </a:cubicBezTo>
              </a:path>
            </a:pathLst>
          </a:cu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 26"/>
          <p:cNvSpPr/>
          <p:nvPr/>
        </p:nvSpPr>
        <p:spPr>
          <a:xfrm>
            <a:off x="2730500" y="4445000"/>
            <a:ext cx="1663700" cy="647700"/>
          </a:xfrm>
          <a:custGeom>
            <a:avLst/>
            <a:gdLst>
              <a:gd name="connsiteX0" fmla="*/ 0 w 1663700"/>
              <a:gd name="connsiteY0" fmla="*/ 0 h 647700"/>
              <a:gd name="connsiteX1" fmla="*/ 25400 w 1663700"/>
              <a:gd name="connsiteY1" fmla="*/ 190500 h 647700"/>
              <a:gd name="connsiteX2" fmla="*/ 50800 w 1663700"/>
              <a:gd name="connsiteY2" fmla="*/ 228600 h 647700"/>
              <a:gd name="connsiteX3" fmla="*/ 76200 w 1663700"/>
              <a:gd name="connsiteY3" fmla="*/ 317500 h 647700"/>
              <a:gd name="connsiteX4" fmla="*/ 152400 w 1663700"/>
              <a:gd name="connsiteY4" fmla="*/ 393700 h 647700"/>
              <a:gd name="connsiteX5" fmla="*/ 177800 w 1663700"/>
              <a:gd name="connsiteY5" fmla="*/ 431800 h 647700"/>
              <a:gd name="connsiteX6" fmla="*/ 190500 w 1663700"/>
              <a:gd name="connsiteY6" fmla="*/ 469900 h 647700"/>
              <a:gd name="connsiteX7" fmla="*/ 279400 w 1663700"/>
              <a:gd name="connsiteY7" fmla="*/ 520700 h 647700"/>
              <a:gd name="connsiteX8" fmla="*/ 355600 w 1663700"/>
              <a:gd name="connsiteY8" fmla="*/ 571500 h 647700"/>
              <a:gd name="connsiteX9" fmla="*/ 393700 w 1663700"/>
              <a:gd name="connsiteY9" fmla="*/ 584200 h 647700"/>
              <a:gd name="connsiteX10" fmla="*/ 533400 w 1663700"/>
              <a:gd name="connsiteY10" fmla="*/ 609600 h 647700"/>
              <a:gd name="connsiteX11" fmla="*/ 596900 w 1663700"/>
              <a:gd name="connsiteY11" fmla="*/ 622300 h 647700"/>
              <a:gd name="connsiteX12" fmla="*/ 749300 w 1663700"/>
              <a:gd name="connsiteY12" fmla="*/ 635000 h 647700"/>
              <a:gd name="connsiteX13" fmla="*/ 850900 w 1663700"/>
              <a:gd name="connsiteY13" fmla="*/ 647700 h 647700"/>
              <a:gd name="connsiteX14" fmla="*/ 1054100 w 1663700"/>
              <a:gd name="connsiteY14" fmla="*/ 635000 h 647700"/>
              <a:gd name="connsiteX15" fmla="*/ 1155700 w 1663700"/>
              <a:gd name="connsiteY15" fmla="*/ 584200 h 647700"/>
              <a:gd name="connsiteX16" fmla="*/ 1231900 w 1663700"/>
              <a:gd name="connsiteY16" fmla="*/ 558800 h 647700"/>
              <a:gd name="connsiteX17" fmla="*/ 1346200 w 1663700"/>
              <a:gd name="connsiteY17" fmla="*/ 495300 h 647700"/>
              <a:gd name="connsiteX18" fmla="*/ 1384300 w 1663700"/>
              <a:gd name="connsiteY18" fmla="*/ 457200 h 647700"/>
              <a:gd name="connsiteX19" fmla="*/ 1422400 w 1663700"/>
              <a:gd name="connsiteY19" fmla="*/ 444500 h 647700"/>
              <a:gd name="connsiteX20" fmla="*/ 1460500 w 1663700"/>
              <a:gd name="connsiteY20" fmla="*/ 419100 h 647700"/>
              <a:gd name="connsiteX21" fmla="*/ 1524000 w 1663700"/>
              <a:gd name="connsiteY21" fmla="*/ 368300 h 647700"/>
              <a:gd name="connsiteX22" fmla="*/ 1638300 w 1663700"/>
              <a:gd name="connsiteY22" fmla="*/ 304800 h 647700"/>
              <a:gd name="connsiteX23" fmla="*/ 1663700 w 1663700"/>
              <a:gd name="connsiteY23" fmla="*/ 254000 h 647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1663700" h="647700">
                <a:moveTo>
                  <a:pt x="0" y="0"/>
                </a:moveTo>
                <a:cubicBezTo>
                  <a:pt x="2837" y="34049"/>
                  <a:pt x="-538" y="138624"/>
                  <a:pt x="25400" y="190500"/>
                </a:cubicBezTo>
                <a:cubicBezTo>
                  <a:pt x="32226" y="204152"/>
                  <a:pt x="42333" y="215900"/>
                  <a:pt x="50800" y="228600"/>
                </a:cubicBezTo>
                <a:cubicBezTo>
                  <a:pt x="51743" y="232374"/>
                  <a:pt x="69488" y="308870"/>
                  <a:pt x="76200" y="317500"/>
                </a:cubicBezTo>
                <a:cubicBezTo>
                  <a:pt x="98253" y="345854"/>
                  <a:pt x="132475" y="363812"/>
                  <a:pt x="152400" y="393700"/>
                </a:cubicBezTo>
                <a:cubicBezTo>
                  <a:pt x="160867" y="406400"/>
                  <a:pt x="170974" y="418148"/>
                  <a:pt x="177800" y="431800"/>
                </a:cubicBezTo>
                <a:cubicBezTo>
                  <a:pt x="183787" y="443774"/>
                  <a:pt x="182137" y="459447"/>
                  <a:pt x="190500" y="469900"/>
                </a:cubicBezTo>
                <a:cubicBezTo>
                  <a:pt x="204018" y="486797"/>
                  <a:pt x="264977" y="512046"/>
                  <a:pt x="279400" y="520700"/>
                </a:cubicBezTo>
                <a:cubicBezTo>
                  <a:pt x="305577" y="536406"/>
                  <a:pt x="326640" y="561847"/>
                  <a:pt x="355600" y="571500"/>
                </a:cubicBezTo>
                <a:cubicBezTo>
                  <a:pt x="368300" y="575733"/>
                  <a:pt x="380713" y="580953"/>
                  <a:pt x="393700" y="584200"/>
                </a:cubicBezTo>
                <a:cubicBezTo>
                  <a:pt x="435528" y="594657"/>
                  <a:pt x="491883" y="602051"/>
                  <a:pt x="533400" y="609600"/>
                </a:cubicBezTo>
                <a:cubicBezTo>
                  <a:pt x="554638" y="613461"/>
                  <a:pt x="575462" y="619778"/>
                  <a:pt x="596900" y="622300"/>
                </a:cubicBezTo>
                <a:cubicBezTo>
                  <a:pt x="647527" y="628256"/>
                  <a:pt x="698577" y="629928"/>
                  <a:pt x="749300" y="635000"/>
                </a:cubicBezTo>
                <a:cubicBezTo>
                  <a:pt x="783261" y="638396"/>
                  <a:pt x="817033" y="643467"/>
                  <a:pt x="850900" y="647700"/>
                </a:cubicBezTo>
                <a:cubicBezTo>
                  <a:pt x="918633" y="643467"/>
                  <a:pt x="987661" y="648841"/>
                  <a:pt x="1054100" y="635000"/>
                </a:cubicBezTo>
                <a:cubicBezTo>
                  <a:pt x="1091168" y="627277"/>
                  <a:pt x="1119779" y="596174"/>
                  <a:pt x="1155700" y="584200"/>
                </a:cubicBezTo>
                <a:cubicBezTo>
                  <a:pt x="1181100" y="575733"/>
                  <a:pt x="1209623" y="573652"/>
                  <a:pt x="1231900" y="558800"/>
                </a:cubicBezTo>
                <a:cubicBezTo>
                  <a:pt x="1319239" y="500574"/>
                  <a:pt x="1279140" y="517653"/>
                  <a:pt x="1346200" y="495300"/>
                </a:cubicBezTo>
                <a:cubicBezTo>
                  <a:pt x="1358900" y="482600"/>
                  <a:pt x="1369356" y="467163"/>
                  <a:pt x="1384300" y="457200"/>
                </a:cubicBezTo>
                <a:cubicBezTo>
                  <a:pt x="1395439" y="449774"/>
                  <a:pt x="1410426" y="450487"/>
                  <a:pt x="1422400" y="444500"/>
                </a:cubicBezTo>
                <a:cubicBezTo>
                  <a:pt x="1436052" y="437674"/>
                  <a:pt x="1447800" y="427567"/>
                  <a:pt x="1460500" y="419100"/>
                </a:cubicBezTo>
                <a:cubicBezTo>
                  <a:pt x="1507432" y="348702"/>
                  <a:pt x="1459048" y="404384"/>
                  <a:pt x="1524000" y="368300"/>
                </a:cubicBezTo>
                <a:cubicBezTo>
                  <a:pt x="1655008" y="295518"/>
                  <a:pt x="1552089" y="333537"/>
                  <a:pt x="1638300" y="304800"/>
                </a:cubicBezTo>
                <a:cubicBezTo>
                  <a:pt x="1652893" y="261020"/>
                  <a:pt x="1641534" y="276166"/>
                  <a:pt x="1663700" y="254000"/>
                </a:cubicBezTo>
              </a:path>
            </a:pathLst>
          </a:cu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 27"/>
          <p:cNvSpPr/>
          <p:nvPr/>
        </p:nvSpPr>
        <p:spPr>
          <a:xfrm>
            <a:off x="4394200" y="4254500"/>
            <a:ext cx="1752634" cy="889000"/>
          </a:xfrm>
          <a:custGeom>
            <a:avLst/>
            <a:gdLst>
              <a:gd name="connsiteX0" fmla="*/ 0 w 1752634"/>
              <a:gd name="connsiteY0" fmla="*/ 444500 h 889000"/>
              <a:gd name="connsiteX1" fmla="*/ 114300 w 1752634"/>
              <a:gd name="connsiteY1" fmla="*/ 558800 h 889000"/>
              <a:gd name="connsiteX2" fmla="*/ 152400 w 1752634"/>
              <a:gd name="connsiteY2" fmla="*/ 584200 h 889000"/>
              <a:gd name="connsiteX3" fmla="*/ 215900 w 1752634"/>
              <a:gd name="connsiteY3" fmla="*/ 635000 h 889000"/>
              <a:gd name="connsiteX4" fmla="*/ 254000 w 1752634"/>
              <a:gd name="connsiteY4" fmla="*/ 660400 h 889000"/>
              <a:gd name="connsiteX5" fmla="*/ 330200 w 1752634"/>
              <a:gd name="connsiteY5" fmla="*/ 685800 h 889000"/>
              <a:gd name="connsiteX6" fmla="*/ 368300 w 1752634"/>
              <a:gd name="connsiteY6" fmla="*/ 698500 h 889000"/>
              <a:gd name="connsiteX7" fmla="*/ 393700 w 1752634"/>
              <a:gd name="connsiteY7" fmla="*/ 736600 h 889000"/>
              <a:gd name="connsiteX8" fmla="*/ 469900 w 1752634"/>
              <a:gd name="connsiteY8" fmla="*/ 762000 h 889000"/>
              <a:gd name="connsiteX9" fmla="*/ 596900 w 1752634"/>
              <a:gd name="connsiteY9" fmla="*/ 787400 h 889000"/>
              <a:gd name="connsiteX10" fmla="*/ 647700 w 1752634"/>
              <a:gd name="connsiteY10" fmla="*/ 800100 h 889000"/>
              <a:gd name="connsiteX11" fmla="*/ 711200 w 1752634"/>
              <a:gd name="connsiteY11" fmla="*/ 812800 h 889000"/>
              <a:gd name="connsiteX12" fmla="*/ 787400 w 1752634"/>
              <a:gd name="connsiteY12" fmla="*/ 838200 h 889000"/>
              <a:gd name="connsiteX13" fmla="*/ 825500 w 1752634"/>
              <a:gd name="connsiteY13" fmla="*/ 850900 h 889000"/>
              <a:gd name="connsiteX14" fmla="*/ 990600 w 1752634"/>
              <a:gd name="connsiteY14" fmla="*/ 889000 h 889000"/>
              <a:gd name="connsiteX15" fmla="*/ 1231900 w 1752634"/>
              <a:gd name="connsiteY15" fmla="*/ 863600 h 889000"/>
              <a:gd name="connsiteX16" fmla="*/ 1308100 w 1752634"/>
              <a:gd name="connsiteY16" fmla="*/ 838200 h 889000"/>
              <a:gd name="connsiteX17" fmla="*/ 1346200 w 1752634"/>
              <a:gd name="connsiteY17" fmla="*/ 812800 h 889000"/>
              <a:gd name="connsiteX18" fmla="*/ 1498600 w 1752634"/>
              <a:gd name="connsiteY18" fmla="*/ 736600 h 889000"/>
              <a:gd name="connsiteX19" fmla="*/ 1536700 w 1752634"/>
              <a:gd name="connsiteY19" fmla="*/ 711200 h 889000"/>
              <a:gd name="connsiteX20" fmla="*/ 1562100 w 1752634"/>
              <a:gd name="connsiteY20" fmla="*/ 673100 h 889000"/>
              <a:gd name="connsiteX21" fmla="*/ 1600200 w 1752634"/>
              <a:gd name="connsiteY21" fmla="*/ 622300 h 889000"/>
              <a:gd name="connsiteX22" fmla="*/ 1612900 w 1752634"/>
              <a:gd name="connsiteY22" fmla="*/ 584200 h 889000"/>
              <a:gd name="connsiteX23" fmla="*/ 1638300 w 1752634"/>
              <a:gd name="connsiteY23" fmla="*/ 546100 h 889000"/>
              <a:gd name="connsiteX24" fmla="*/ 1663700 w 1752634"/>
              <a:gd name="connsiteY24" fmla="*/ 469900 h 889000"/>
              <a:gd name="connsiteX25" fmla="*/ 1689100 w 1752634"/>
              <a:gd name="connsiteY25" fmla="*/ 431800 h 889000"/>
              <a:gd name="connsiteX26" fmla="*/ 1714500 w 1752634"/>
              <a:gd name="connsiteY26" fmla="*/ 330200 h 889000"/>
              <a:gd name="connsiteX27" fmla="*/ 1727200 w 1752634"/>
              <a:gd name="connsiteY27" fmla="*/ 139700 h 889000"/>
              <a:gd name="connsiteX28" fmla="*/ 1739900 w 1752634"/>
              <a:gd name="connsiteY28" fmla="*/ 50800 h 889000"/>
              <a:gd name="connsiteX29" fmla="*/ 1752600 w 1752634"/>
              <a:gd name="connsiteY29" fmla="*/ 0 h 889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1752634" h="889000">
                <a:moveTo>
                  <a:pt x="0" y="444500"/>
                </a:moveTo>
                <a:cubicBezTo>
                  <a:pt x="53806" y="534177"/>
                  <a:pt x="17561" y="494308"/>
                  <a:pt x="114300" y="558800"/>
                </a:cubicBezTo>
                <a:lnTo>
                  <a:pt x="152400" y="584200"/>
                </a:lnTo>
                <a:cubicBezTo>
                  <a:pt x="195218" y="648426"/>
                  <a:pt x="154556" y="604328"/>
                  <a:pt x="215900" y="635000"/>
                </a:cubicBezTo>
                <a:cubicBezTo>
                  <a:pt x="229552" y="641826"/>
                  <a:pt x="240052" y="654201"/>
                  <a:pt x="254000" y="660400"/>
                </a:cubicBezTo>
                <a:cubicBezTo>
                  <a:pt x="278466" y="671274"/>
                  <a:pt x="304800" y="677333"/>
                  <a:pt x="330200" y="685800"/>
                </a:cubicBezTo>
                <a:lnTo>
                  <a:pt x="368300" y="698500"/>
                </a:lnTo>
                <a:cubicBezTo>
                  <a:pt x="376767" y="711200"/>
                  <a:pt x="380757" y="728510"/>
                  <a:pt x="393700" y="736600"/>
                </a:cubicBezTo>
                <a:cubicBezTo>
                  <a:pt x="416404" y="750790"/>
                  <a:pt x="444500" y="753533"/>
                  <a:pt x="469900" y="762000"/>
                </a:cubicBezTo>
                <a:cubicBezTo>
                  <a:pt x="548145" y="788082"/>
                  <a:pt x="468480" y="764051"/>
                  <a:pt x="596900" y="787400"/>
                </a:cubicBezTo>
                <a:cubicBezTo>
                  <a:pt x="614073" y="790522"/>
                  <a:pt x="630661" y="796314"/>
                  <a:pt x="647700" y="800100"/>
                </a:cubicBezTo>
                <a:cubicBezTo>
                  <a:pt x="668772" y="804783"/>
                  <a:pt x="690375" y="807120"/>
                  <a:pt x="711200" y="812800"/>
                </a:cubicBezTo>
                <a:cubicBezTo>
                  <a:pt x="737031" y="819845"/>
                  <a:pt x="762000" y="829733"/>
                  <a:pt x="787400" y="838200"/>
                </a:cubicBezTo>
                <a:cubicBezTo>
                  <a:pt x="800100" y="842433"/>
                  <a:pt x="812513" y="847653"/>
                  <a:pt x="825500" y="850900"/>
                </a:cubicBezTo>
                <a:cubicBezTo>
                  <a:pt x="948041" y="881535"/>
                  <a:pt x="892869" y="869454"/>
                  <a:pt x="990600" y="889000"/>
                </a:cubicBezTo>
                <a:cubicBezTo>
                  <a:pt x="1110587" y="881001"/>
                  <a:pt x="1143475" y="890127"/>
                  <a:pt x="1231900" y="863600"/>
                </a:cubicBezTo>
                <a:cubicBezTo>
                  <a:pt x="1257545" y="855907"/>
                  <a:pt x="1285823" y="853052"/>
                  <a:pt x="1308100" y="838200"/>
                </a:cubicBezTo>
                <a:cubicBezTo>
                  <a:pt x="1320800" y="829733"/>
                  <a:pt x="1332252" y="818999"/>
                  <a:pt x="1346200" y="812800"/>
                </a:cubicBezTo>
                <a:cubicBezTo>
                  <a:pt x="1503941" y="742693"/>
                  <a:pt x="1340172" y="842219"/>
                  <a:pt x="1498600" y="736600"/>
                </a:cubicBezTo>
                <a:lnTo>
                  <a:pt x="1536700" y="711200"/>
                </a:lnTo>
                <a:cubicBezTo>
                  <a:pt x="1545167" y="698500"/>
                  <a:pt x="1553228" y="685520"/>
                  <a:pt x="1562100" y="673100"/>
                </a:cubicBezTo>
                <a:cubicBezTo>
                  <a:pt x="1574403" y="655876"/>
                  <a:pt x="1589698" y="640678"/>
                  <a:pt x="1600200" y="622300"/>
                </a:cubicBezTo>
                <a:cubicBezTo>
                  <a:pt x="1606842" y="610677"/>
                  <a:pt x="1606913" y="596174"/>
                  <a:pt x="1612900" y="584200"/>
                </a:cubicBezTo>
                <a:cubicBezTo>
                  <a:pt x="1619726" y="570548"/>
                  <a:pt x="1632101" y="560048"/>
                  <a:pt x="1638300" y="546100"/>
                </a:cubicBezTo>
                <a:cubicBezTo>
                  <a:pt x="1649174" y="521634"/>
                  <a:pt x="1648848" y="492177"/>
                  <a:pt x="1663700" y="469900"/>
                </a:cubicBezTo>
                <a:cubicBezTo>
                  <a:pt x="1672167" y="457200"/>
                  <a:pt x="1682274" y="445452"/>
                  <a:pt x="1689100" y="431800"/>
                </a:cubicBezTo>
                <a:cubicBezTo>
                  <a:pt x="1702117" y="405765"/>
                  <a:pt x="1709670" y="354352"/>
                  <a:pt x="1714500" y="330200"/>
                </a:cubicBezTo>
                <a:cubicBezTo>
                  <a:pt x="1718733" y="266700"/>
                  <a:pt x="1721438" y="203080"/>
                  <a:pt x="1727200" y="139700"/>
                </a:cubicBezTo>
                <a:cubicBezTo>
                  <a:pt x="1729910" y="109889"/>
                  <a:pt x="1734029" y="80153"/>
                  <a:pt x="1739900" y="50800"/>
                </a:cubicBezTo>
                <a:cubicBezTo>
                  <a:pt x="1753939" y="-19393"/>
                  <a:pt x="1752600" y="34966"/>
                  <a:pt x="1752600" y="0"/>
                </a:cubicBezTo>
              </a:path>
            </a:pathLst>
          </a:cu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 28"/>
          <p:cNvSpPr/>
          <p:nvPr/>
        </p:nvSpPr>
        <p:spPr>
          <a:xfrm>
            <a:off x="4533900" y="4254500"/>
            <a:ext cx="1868425" cy="1295400"/>
          </a:xfrm>
          <a:custGeom>
            <a:avLst/>
            <a:gdLst>
              <a:gd name="connsiteX0" fmla="*/ 0 w 1868425"/>
              <a:gd name="connsiteY0" fmla="*/ 927100 h 1295400"/>
              <a:gd name="connsiteX1" fmla="*/ 63500 w 1868425"/>
              <a:gd name="connsiteY1" fmla="*/ 965200 h 1295400"/>
              <a:gd name="connsiteX2" fmla="*/ 101600 w 1868425"/>
              <a:gd name="connsiteY2" fmla="*/ 977900 h 1295400"/>
              <a:gd name="connsiteX3" fmla="*/ 165100 w 1868425"/>
              <a:gd name="connsiteY3" fmla="*/ 1003300 h 1295400"/>
              <a:gd name="connsiteX4" fmla="*/ 190500 w 1868425"/>
              <a:gd name="connsiteY4" fmla="*/ 1041400 h 1295400"/>
              <a:gd name="connsiteX5" fmla="*/ 228600 w 1868425"/>
              <a:gd name="connsiteY5" fmla="*/ 1054100 h 1295400"/>
              <a:gd name="connsiteX6" fmla="*/ 279400 w 1868425"/>
              <a:gd name="connsiteY6" fmla="*/ 1079500 h 1295400"/>
              <a:gd name="connsiteX7" fmla="*/ 355600 w 1868425"/>
              <a:gd name="connsiteY7" fmla="*/ 1130300 h 1295400"/>
              <a:gd name="connsiteX8" fmla="*/ 406400 w 1868425"/>
              <a:gd name="connsiteY8" fmla="*/ 1155700 h 1295400"/>
              <a:gd name="connsiteX9" fmla="*/ 444500 w 1868425"/>
              <a:gd name="connsiteY9" fmla="*/ 1181100 h 1295400"/>
              <a:gd name="connsiteX10" fmla="*/ 571500 w 1868425"/>
              <a:gd name="connsiteY10" fmla="*/ 1219200 h 1295400"/>
              <a:gd name="connsiteX11" fmla="*/ 647700 w 1868425"/>
              <a:gd name="connsiteY11" fmla="*/ 1244600 h 1295400"/>
              <a:gd name="connsiteX12" fmla="*/ 685800 w 1868425"/>
              <a:gd name="connsiteY12" fmla="*/ 1270000 h 1295400"/>
              <a:gd name="connsiteX13" fmla="*/ 927100 w 1868425"/>
              <a:gd name="connsiteY13" fmla="*/ 1295400 h 1295400"/>
              <a:gd name="connsiteX14" fmla="*/ 1231900 w 1868425"/>
              <a:gd name="connsiteY14" fmla="*/ 1282700 h 1295400"/>
              <a:gd name="connsiteX15" fmla="*/ 1282700 w 1868425"/>
              <a:gd name="connsiteY15" fmla="*/ 1270000 h 1295400"/>
              <a:gd name="connsiteX16" fmla="*/ 1358900 w 1868425"/>
              <a:gd name="connsiteY16" fmla="*/ 1231900 h 1295400"/>
              <a:gd name="connsiteX17" fmla="*/ 1447800 w 1868425"/>
              <a:gd name="connsiteY17" fmla="*/ 1143000 h 1295400"/>
              <a:gd name="connsiteX18" fmla="*/ 1485900 w 1868425"/>
              <a:gd name="connsiteY18" fmla="*/ 1092200 h 1295400"/>
              <a:gd name="connsiteX19" fmla="*/ 1574800 w 1868425"/>
              <a:gd name="connsiteY19" fmla="*/ 977900 h 1295400"/>
              <a:gd name="connsiteX20" fmla="*/ 1587500 w 1868425"/>
              <a:gd name="connsiteY20" fmla="*/ 939800 h 1295400"/>
              <a:gd name="connsiteX21" fmla="*/ 1638300 w 1868425"/>
              <a:gd name="connsiteY21" fmla="*/ 863600 h 1295400"/>
              <a:gd name="connsiteX22" fmla="*/ 1676400 w 1868425"/>
              <a:gd name="connsiteY22" fmla="*/ 736600 h 1295400"/>
              <a:gd name="connsiteX23" fmla="*/ 1714500 w 1868425"/>
              <a:gd name="connsiteY23" fmla="*/ 698500 h 1295400"/>
              <a:gd name="connsiteX24" fmla="*/ 1727200 w 1868425"/>
              <a:gd name="connsiteY24" fmla="*/ 647700 h 1295400"/>
              <a:gd name="connsiteX25" fmla="*/ 1739900 w 1868425"/>
              <a:gd name="connsiteY25" fmla="*/ 571500 h 1295400"/>
              <a:gd name="connsiteX26" fmla="*/ 1765300 w 1868425"/>
              <a:gd name="connsiteY26" fmla="*/ 495300 h 1295400"/>
              <a:gd name="connsiteX27" fmla="*/ 1803400 w 1868425"/>
              <a:gd name="connsiteY27" fmla="*/ 342900 h 1295400"/>
              <a:gd name="connsiteX28" fmla="*/ 1816100 w 1868425"/>
              <a:gd name="connsiteY28" fmla="*/ 304800 h 1295400"/>
              <a:gd name="connsiteX29" fmla="*/ 1841500 w 1868425"/>
              <a:gd name="connsiteY29" fmla="*/ 266700 h 1295400"/>
              <a:gd name="connsiteX30" fmla="*/ 1854200 w 1868425"/>
              <a:gd name="connsiteY30" fmla="*/ 203200 h 1295400"/>
              <a:gd name="connsiteX31" fmla="*/ 1866900 w 1868425"/>
              <a:gd name="connsiteY31" fmla="*/ 165100 h 1295400"/>
              <a:gd name="connsiteX32" fmla="*/ 1866900 w 1868425"/>
              <a:gd name="connsiteY32" fmla="*/ 0 h 1295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1868425" h="1295400">
                <a:moveTo>
                  <a:pt x="0" y="927100"/>
                </a:moveTo>
                <a:cubicBezTo>
                  <a:pt x="21167" y="939800"/>
                  <a:pt x="41422" y="954161"/>
                  <a:pt x="63500" y="965200"/>
                </a:cubicBezTo>
                <a:cubicBezTo>
                  <a:pt x="75474" y="971187"/>
                  <a:pt x="89065" y="973200"/>
                  <a:pt x="101600" y="977900"/>
                </a:cubicBezTo>
                <a:cubicBezTo>
                  <a:pt x="122946" y="985905"/>
                  <a:pt x="143933" y="994833"/>
                  <a:pt x="165100" y="1003300"/>
                </a:cubicBezTo>
                <a:cubicBezTo>
                  <a:pt x="173567" y="1016000"/>
                  <a:pt x="178581" y="1031865"/>
                  <a:pt x="190500" y="1041400"/>
                </a:cubicBezTo>
                <a:cubicBezTo>
                  <a:pt x="200953" y="1049763"/>
                  <a:pt x="216295" y="1048827"/>
                  <a:pt x="228600" y="1054100"/>
                </a:cubicBezTo>
                <a:cubicBezTo>
                  <a:pt x="246001" y="1061558"/>
                  <a:pt x="263166" y="1069760"/>
                  <a:pt x="279400" y="1079500"/>
                </a:cubicBezTo>
                <a:cubicBezTo>
                  <a:pt x="305577" y="1095206"/>
                  <a:pt x="328296" y="1116648"/>
                  <a:pt x="355600" y="1130300"/>
                </a:cubicBezTo>
                <a:cubicBezTo>
                  <a:pt x="372533" y="1138767"/>
                  <a:pt x="389962" y="1146307"/>
                  <a:pt x="406400" y="1155700"/>
                </a:cubicBezTo>
                <a:cubicBezTo>
                  <a:pt x="419652" y="1163273"/>
                  <a:pt x="430552" y="1174901"/>
                  <a:pt x="444500" y="1181100"/>
                </a:cubicBezTo>
                <a:cubicBezTo>
                  <a:pt x="506671" y="1208732"/>
                  <a:pt x="514666" y="1202150"/>
                  <a:pt x="571500" y="1219200"/>
                </a:cubicBezTo>
                <a:cubicBezTo>
                  <a:pt x="597145" y="1226893"/>
                  <a:pt x="625423" y="1229748"/>
                  <a:pt x="647700" y="1244600"/>
                </a:cubicBezTo>
                <a:cubicBezTo>
                  <a:pt x="660400" y="1253067"/>
                  <a:pt x="671320" y="1265173"/>
                  <a:pt x="685800" y="1270000"/>
                </a:cubicBezTo>
                <a:cubicBezTo>
                  <a:pt x="731526" y="1285242"/>
                  <a:pt x="918350" y="1294727"/>
                  <a:pt x="927100" y="1295400"/>
                </a:cubicBezTo>
                <a:cubicBezTo>
                  <a:pt x="1028700" y="1291167"/>
                  <a:pt x="1130470" y="1289945"/>
                  <a:pt x="1231900" y="1282700"/>
                </a:cubicBezTo>
                <a:cubicBezTo>
                  <a:pt x="1249310" y="1281456"/>
                  <a:pt x="1266657" y="1276876"/>
                  <a:pt x="1282700" y="1270000"/>
                </a:cubicBezTo>
                <a:cubicBezTo>
                  <a:pt x="1455035" y="1196142"/>
                  <a:pt x="1198357" y="1285414"/>
                  <a:pt x="1358900" y="1231900"/>
                </a:cubicBezTo>
                <a:cubicBezTo>
                  <a:pt x="1388533" y="1202267"/>
                  <a:pt x="1422655" y="1176526"/>
                  <a:pt x="1447800" y="1143000"/>
                </a:cubicBezTo>
                <a:cubicBezTo>
                  <a:pt x="1460500" y="1126067"/>
                  <a:pt x="1472125" y="1108271"/>
                  <a:pt x="1485900" y="1092200"/>
                </a:cubicBezTo>
                <a:cubicBezTo>
                  <a:pt x="1521762" y="1050361"/>
                  <a:pt x="1554530" y="1038711"/>
                  <a:pt x="1574800" y="977900"/>
                </a:cubicBezTo>
                <a:cubicBezTo>
                  <a:pt x="1579033" y="965200"/>
                  <a:pt x="1580999" y="951502"/>
                  <a:pt x="1587500" y="939800"/>
                </a:cubicBezTo>
                <a:cubicBezTo>
                  <a:pt x="1602325" y="913115"/>
                  <a:pt x="1638300" y="863600"/>
                  <a:pt x="1638300" y="863600"/>
                </a:cubicBezTo>
                <a:cubicBezTo>
                  <a:pt x="1644056" y="840578"/>
                  <a:pt x="1666093" y="746907"/>
                  <a:pt x="1676400" y="736600"/>
                </a:cubicBezTo>
                <a:lnTo>
                  <a:pt x="1714500" y="698500"/>
                </a:lnTo>
                <a:cubicBezTo>
                  <a:pt x="1718733" y="681567"/>
                  <a:pt x="1723777" y="664816"/>
                  <a:pt x="1727200" y="647700"/>
                </a:cubicBezTo>
                <a:cubicBezTo>
                  <a:pt x="1732250" y="622450"/>
                  <a:pt x="1733655" y="596482"/>
                  <a:pt x="1739900" y="571500"/>
                </a:cubicBezTo>
                <a:cubicBezTo>
                  <a:pt x="1746394" y="545525"/>
                  <a:pt x="1760898" y="521710"/>
                  <a:pt x="1765300" y="495300"/>
                </a:cubicBezTo>
                <a:cubicBezTo>
                  <a:pt x="1782402" y="392690"/>
                  <a:pt x="1769857" y="443529"/>
                  <a:pt x="1803400" y="342900"/>
                </a:cubicBezTo>
                <a:cubicBezTo>
                  <a:pt x="1807633" y="330200"/>
                  <a:pt x="1808674" y="315939"/>
                  <a:pt x="1816100" y="304800"/>
                </a:cubicBezTo>
                <a:lnTo>
                  <a:pt x="1841500" y="266700"/>
                </a:lnTo>
                <a:cubicBezTo>
                  <a:pt x="1845733" y="245533"/>
                  <a:pt x="1848965" y="224141"/>
                  <a:pt x="1854200" y="203200"/>
                </a:cubicBezTo>
                <a:cubicBezTo>
                  <a:pt x="1857447" y="190213"/>
                  <a:pt x="1866065" y="178461"/>
                  <a:pt x="1866900" y="165100"/>
                </a:cubicBezTo>
                <a:cubicBezTo>
                  <a:pt x="1870333" y="110174"/>
                  <a:pt x="1866900" y="55033"/>
                  <a:pt x="1866900" y="0"/>
                </a:cubicBezTo>
              </a:path>
            </a:pathLst>
          </a:cu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1" name="Straight Connector 30"/>
          <p:cNvCxnSpPr>
            <a:stCxn id="26" idx="24"/>
          </p:cNvCxnSpPr>
          <p:nvPr/>
        </p:nvCxnSpPr>
        <p:spPr>
          <a:xfrm>
            <a:off x="4241800" y="5156200"/>
            <a:ext cx="0" cy="90170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>
            <a:stCxn id="29" idx="0"/>
          </p:cNvCxnSpPr>
          <p:nvPr/>
        </p:nvCxnSpPr>
        <p:spPr>
          <a:xfrm>
            <a:off x="4533900" y="5181600"/>
            <a:ext cx="0" cy="87630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>
            <a:stCxn id="28" idx="29"/>
          </p:cNvCxnSpPr>
          <p:nvPr/>
        </p:nvCxnSpPr>
        <p:spPr>
          <a:xfrm flipV="1">
            <a:off x="6146800" y="3035300"/>
            <a:ext cx="1041400" cy="121920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endCxn id="20" idx="2"/>
          </p:cNvCxnSpPr>
          <p:nvPr/>
        </p:nvCxnSpPr>
        <p:spPr>
          <a:xfrm flipV="1">
            <a:off x="6402325" y="3035300"/>
            <a:ext cx="1058925" cy="121920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9" name="Rectangle 38"/>
          <p:cNvSpPr/>
          <p:nvPr/>
        </p:nvSpPr>
        <p:spPr>
          <a:xfrm>
            <a:off x="2019300" y="6172200"/>
            <a:ext cx="4838700" cy="571500"/>
          </a:xfrm>
          <a:prstGeom prst="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LA</a:t>
            </a:r>
            <a:endParaRPr lang="en-US" dirty="0"/>
          </a:p>
        </p:txBody>
      </p:sp>
      <p:sp>
        <p:nvSpPr>
          <p:cNvPr id="43" name="Freeform 42"/>
          <p:cNvSpPr/>
          <p:nvPr/>
        </p:nvSpPr>
        <p:spPr>
          <a:xfrm>
            <a:off x="1320800" y="3009900"/>
            <a:ext cx="2006600" cy="2248922"/>
          </a:xfrm>
          <a:custGeom>
            <a:avLst/>
            <a:gdLst>
              <a:gd name="connsiteX0" fmla="*/ 0 w 2006600"/>
              <a:gd name="connsiteY0" fmla="*/ 0 h 2248922"/>
              <a:gd name="connsiteX1" fmla="*/ 38100 w 2006600"/>
              <a:gd name="connsiteY1" fmla="*/ 63500 h 2248922"/>
              <a:gd name="connsiteX2" fmla="*/ 63500 w 2006600"/>
              <a:gd name="connsiteY2" fmla="*/ 101600 h 2248922"/>
              <a:gd name="connsiteX3" fmla="*/ 101600 w 2006600"/>
              <a:gd name="connsiteY3" fmla="*/ 127000 h 2248922"/>
              <a:gd name="connsiteX4" fmla="*/ 152400 w 2006600"/>
              <a:gd name="connsiteY4" fmla="*/ 190500 h 2248922"/>
              <a:gd name="connsiteX5" fmla="*/ 203200 w 2006600"/>
              <a:gd name="connsiteY5" fmla="*/ 266700 h 2248922"/>
              <a:gd name="connsiteX6" fmla="*/ 228600 w 2006600"/>
              <a:gd name="connsiteY6" fmla="*/ 304800 h 2248922"/>
              <a:gd name="connsiteX7" fmla="*/ 266700 w 2006600"/>
              <a:gd name="connsiteY7" fmla="*/ 330200 h 2248922"/>
              <a:gd name="connsiteX8" fmla="*/ 317500 w 2006600"/>
              <a:gd name="connsiteY8" fmla="*/ 406400 h 2248922"/>
              <a:gd name="connsiteX9" fmla="*/ 368300 w 2006600"/>
              <a:gd name="connsiteY9" fmla="*/ 444500 h 2248922"/>
              <a:gd name="connsiteX10" fmla="*/ 444500 w 2006600"/>
              <a:gd name="connsiteY10" fmla="*/ 508000 h 2248922"/>
              <a:gd name="connsiteX11" fmla="*/ 469900 w 2006600"/>
              <a:gd name="connsiteY11" fmla="*/ 546100 h 2248922"/>
              <a:gd name="connsiteX12" fmla="*/ 508000 w 2006600"/>
              <a:gd name="connsiteY12" fmla="*/ 571500 h 2248922"/>
              <a:gd name="connsiteX13" fmla="*/ 558800 w 2006600"/>
              <a:gd name="connsiteY13" fmla="*/ 647700 h 2248922"/>
              <a:gd name="connsiteX14" fmla="*/ 584200 w 2006600"/>
              <a:gd name="connsiteY14" fmla="*/ 685800 h 2248922"/>
              <a:gd name="connsiteX15" fmla="*/ 622300 w 2006600"/>
              <a:gd name="connsiteY15" fmla="*/ 723900 h 2248922"/>
              <a:gd name="connsiteX16" fmla="*/ 647700 w 2006600"/>
              <a:gd name="connsiteY16" fmla="*/ 762000 h 2248922"/>
              <a:gd name="connsiteX17" fmla="*/ 685800 w 2006600"/>
              <a:gd name="connsiteY17" fmla="*/ 787400 h 2248922"/>
              <a:gd name="connsiteX18" fmla="*/ 762000 w 2006600"/>
              <a:gd name="connsiteY18" fmla="*/ 863600 h 2248922"/>
              <a:gd name="connsiteX19" fmla="*/ 838200 w 2006600"/>
              <a:gd name="connsiteY19" fmla="*/ 914400 h 2248922"/>
              <a:gd name="connsiteX20" fmla="*/ 863600 w 2006600"/>
              <a:gd name="connsiteY20" fmla="*/ 952500 h 2248922"/>
              <a:gd name="connsiteX21" fmla="*/ 901700 w 2006600"/>
              <a:gd name="connsiteY21" fmla="*/ 977900 h 2248922"/>
              <a:gd name="connsiteX22" fmla="*/ 952500 w 2006600"/>
              <a:gd name="connsiteY22" fmla="*/ 1054100 h 2248922"/>
              <a:gd name="connsiteX23" fmla="*/ 965200 w 2006600"/>
              <a:gd name="connsiteY23" fmla="*/ 1092200 h 2248922"/>
              <a:gd name="connsiteX24" fmla="*/ 1003300 w 2006600"/>
              <a:gd name="connsiteY24" fmla="*/ 1130300 h 2248922"/>
              <a:gd name="connsiteX25" fmla="*/ 1054100 w 2006600"/>
              <a:gd name="connsiteY25" fmla="*/ 1206500 h 2248922"/>
              <a:gd name="connsiteX26" fmla="*/ 1079500 w 2006600"/>
              <a:gd name="connsiteY26" fmla="*/ 1244600 h 2248922"/>
              <a:gd name="connsiteX27" fmla="*/ 1155700 w 2006600"/>
              <a:gd name="connsiteY27" fmla="*/ 1282700 h 2248922"/>
              <a:gd name="connsiteX28" fmla="*/ 1181100 w 2006600"/>
              <a:gd name="connsiteY28" fmla="*/ 1320800 h 2248922"/>
              <a:gd name="connsiteX29" fmla="*/ 1193800 w 2006600"/>
              <a:gd name="connsiteY29" fmla="*/ 1358900 h 2248922"/>
              <a:gd name="connsiteX30" fmla="*/ 1231900 w 2006600"/>
              <a:gd name="connsiteY30" fmla="*/ 1384300 h 2248922"/>
              <a:gd name="connsiteX31" fmla="*/ 1295400 w 2006600"/>
              <a:gd name="connsiteY31" fmla="*/ 1473200 h 2248922"/>
              <a:gd name="connsiteX32" fmla="*/ 1320800 w 2006600"/>
              <a:gd name="connsiteY32" fmla="*/ 1638300 h 2248922"/>
              <a:gd name="connsiteX33" fmla="*/ 1358900 w 2006600"/>
              <a:gd name="connsiteY33" fmla="*/ 1752600 h 2248922"/>
              <a:gd name="connsiteX34" fmla="*/ 1371600 w 2006600"/>
              <a:gd name="connsiteY34" fmla="*/ 1790700 h 2248922"/>
              <a:gd name="connsiteX35" fmla="*/ 1384300 w 2006600"/>
              <a:gd name="connsiteY35" fmla="*/ 1828800 h 2248922"/>
              <a:gd name="connsiteX36" fmla="*/ 1435100 w 2006600"/>
              <a:gd name="connsiteY36" fmla="*/ 1905000 h 2248922"/>
              <a:gd name="connsiteX37" fmla="*/ 1460500 w 2006600"/>
              <a:gd name="connsiteY37" fmla="*/ 1943100 h 2248922"/>
              <a:gd name="connsiteX38" fmla="*/ 1498600 w 2006600"/>
              <a:gd name="connsiteY38" fmla="*/ 1968500 h 2248922"/>
              <a:gd name="connsiteX39" fmla="*/ 1536700 w 2006600"/>
              <a:gd name="connsiteY39" fmla="*/ 2044700 h 2248922"/>
              <a:gd name="connsiteX40" fmla="*/ 1574800 w 2006600"/>
              <a:gd name="connsiteY40" fmla="*/ 2070100 h 2248922"/>
              <a:gd name="connsiteX41" fmla="*/ 1651000 w 2006600"/>
              <a:gd name="connsiteY41" fmla="*/ 2133600 h 2248922"/>
              <a:gd name="connsiteX42" fmla="*/ 1752600 w 2006600"/>
              <a:gd name="connsiteY42" fmla="*/ 2197100 h 2248922"/>
              <a:gd name="connsiteX43" fmla="*/ 1828800 w 2006600"/>
              <a:gd name="connsiteY43" fmla="*/ 2222500 h 2248922"/>
              <a:gd name="connsiteX44" fmla="*/ 1930400 w 2006600"/>
              <a:gd name="connsiteY44" fmla="*/ 2247900 h 2248922"/>
              <a:gd name="connsiteX45" fmla="*/ 2006600 w 2006600"/>
              <a:gd name="connsiteY45" fmla="*/ 2247900 h 22489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2006600" h="2248922">
                <a:moveTo>
                  <a:pt x="0" y="0"/>
                </a:moveTo>
                <a:cubicBezTo>
                  <a:pt x="12700" y="21167"/>
                  <a:pt x="25017" y="42568"/>
                  <a:pt x="38100" y="63500"/>
                </a:cubicBezTo>
                <a:cubicBezTo>
                  <a:pt x="46190" y="76443"/>
                  <a:pt x="52707" y="90807"/>
                  <a:pt x="63500" y="101600"/>
                </a:cubicBezTo>
                <a:cubicBezTo>
                  <a:pt x="74293" y="112393"/>
                  <a:pt x="88900" y="118533"/>
                  <a:pt x="101600" y="127000"/>
                </a:cubicBezTo>
                <a:cubicBezTo>
                  <a:pt x="143118" y="251555"/>
                  <a:pt x="75807" y="75610"/>
                  <a:pt x="152400" y="190500"/>
                </a:cubicBezTo>
                <a:cubicBezTo>
                  <a:pt x="218008" y="288912"/>
                  <a:pt x="107548" y="202932"/>
                  <a:pt x="203200" y="266700"/>
                </a:cubicBezTo>
                <a:cubicBezTo>
                  <a:pt x="211667" y="279400"/>
                  <a:pt x="217807" y="294007"/>
                  <a:pt x="228600" y="304800"/>
                </a:cubicBezTo>
                <a:cubicBezTo>
                  <a:pt x="239393" y="315593"/>
                  <a:pt x="256649" y="318713"/>
                  <a:pt x="266700" y="330200"/>
                </a:cubicBezTo>
                <a:cubicBezTo>
                  <a:pt x="286802" y="353174"/>
                  <a:pt x="293078" y="388084"/>
                  <a:pt x="317500" y="406400"/>
                </a:cubicBezTo>
                <a:cubicBezTo>
                  <a:pt x="334433" y="419100"/>
                  <a:pt x="352229" y="430725"/>
                  <a:pt x="368300" y="444500"/>
                </a:cubicBezTo>
                <a:cubicBezTo>
                  <a:pt x="453863" y="517839"/>
                  <a:pt x="360293" y="451862"/>
                  <a:pt x="444500" y="508000"/>
                </a:cubicBezTo>
                <a:cubicBezTo>
                  <a:pt x="452967" y="520700"/>
                  <a:pt x="459107" y="535307"/>
                  <a:pt x="469900" y="546100"/>
                </a:cubicBezTo>
                <a:cubicBezTo>
                  <a:pt x="480693" y="556893"/>
                  <a:pt x="497949" y="560013"/>
                  <a:pt x="508000" y="571500"/>
                </a:cubicBezTo>
                <a:cubicBezTo>
                  <a:pt x="528102" y="594474"/>
                  <a:pt x="541867" y="622300"/>
                  <a:pt x="558800" y="647700"/>
                </a:cubicBezTo>
                <a:cubicBezTo>
                  <a:pt x="567267" y="660400"/>
                  <a:pt x="573407" y="675007"/>
                  <a:pt x="584200" y="685800"/>
                </a:cubicBezTo>
                <a:cubicBezTo>
                  <a:pt x="596900" y="698500"/>
                  <a:pt x="610802" y="710102"/>
                  <a:pt x="622300" y="723900"/>
                </a:cubicBezTo>
                <a:cubicBezTo>
                  <a:pt x="632071" y="735626"/>
                  <a:pt x="636907" y="751207"/>
                  <a:pt x="647700" y="762000"/>
                </a:cubicBezTo>
                <a:cubicBezTo>
                  <a:pt x="658493" y="772793"/>
                  <a:pt x="674392" y="777259"/>
                  <a:pt x="685800" y="787400"/>
                </a:cubicBezTo>
                <a:cubicBezTo>
                  <a:pt x="712648" y="811265"/>
                  <a:pt x="732112" y="843675"/>
                  <a:pt x="762000" y="863600"/>
                </a:cubicBezTo>
                <a:lnTo>
                  <a:pt x="838200" y="914400"/>
                </a:lnTo>
                <a:cubicBezTo>
                  <a:pt x="846667" y="927100"/>
                  <a:pt x="852807" y="941707"/>
                  <a:pt x="863600" y="952500"/>
                </a:cubicBezTo>
                <a:cubicBezTo>
                  <a:pt x="874393" y="963293"/>
                  <a:pt x="891649" y="966413"/>
                  <a:pt x="901700" y="977900"/>
                </a:cubicBezTo>
                <a:cubicBezTo>
                  <a:pt x="921802" y="1000874"/>
                  <a:pt x="942847" y="1025140"/>
                  <a:pt x="952500" y="1054100"/>
                </a:cubicBezTo>
                <a:cubicBezTo>
                  <a:pt x="956733" y="1066800"/>
                  <a:pt x="957774" y="1081061"/>
                  <a:pt x="965200" y="1092200"/>
                </a:cubicBezTo>
                <a:cubicBezTo>
                  <a:pt x="975163" y="1107144"/>
                  <a:pt x="990600" y="1117600"/>
                  <a:pt x="1003300" y="1130300"/>
                </a:cubicBezTo>
                <a:cubicBezTo>
                  <a:pt x="1025619" y="1197257"/>
                  <a:pt x="1001249" y="1143079"/>
                  <a:pt x="1054100" y="1206500"/>
                </a:cubicBezTo>
                <a:cubicBezTo>
                  <a:pt x="1063871" y="1218226"/>
                  <a:pt x="1068707" y="1233807"/>
                  <a:pt x="1079500" y="1244600"/>
                </a:cubicBezTo>
                <a:cubicBezTo>
                  <a:pt x="1104119" y="1269219"/>
                  <a:pt x="1124712" y="1272371"/>
                  <a:pt x="1155700" y="1282700"/>
                </a:cubicBezTo>
                <a:cubicBezTo>
                  <a:pt x="1164167" y="1295400"/>
                  <a:pt x="1174274" y="1307148"/>
                  <a:pt x="1181100" y="1320800"/>
                </a:cubicBezTo>
                <a:cubicBezTo>
                  <a:pt x="1187087" y="1332774"/>
                  <a:pt x="1185437" y="1348447"/>
                  <a:pt x="1193800" y="1358900"/>
                </a:cubicBezTo>
                <a:cubicBezTo>
                  <a:pt x="1203335" y="1370819"/>
                  <a:pt x="1221107" y="1373507"/>
                  <a:pt x="1231900" y="1384300"/>
                </a:cubicBezTo>
                <a:cubicBezTo>
                  <a:pt x="1247653" y="1400053"/>
                  <a:pt x="1280978" y="1451567"/>
                  <a:pt x="1295400" y="1473200"/>
                </a:cubicBezTo>
                <a:cubicBezTo>
                  <a:pt x="1298086" y="1491999"/>
                  <a:pt x="1314926" y="1614805"/>
                  <a:pt x="1320800" y="1638300"/>
                </a:cubicBezTo>
                <a:lnTo>
                  <a:pt x="1358900" y="1752600"/>
                </a:lnTo>
                <a:lnTo>
                  <a:pt x="1371600" y="1790700"/>
                </a:lnTo>
                <a:cubicBezTo>
                  <a:pt x="1375833" y="1803400"/>
                  <a:pt x="1376874" y="1817661"/>
                  <a:pt x="1384300" y="1828800"/>
                </a:cubicBezTo>
                <a:lnTo>
                  <a:pt x="1435100" y="1905000"/>
                </a:lnTo>
                <a:cubicBezTo>
                  <a:pt x="1443567" y="1917700"/>
                  <a:pt x="1447800" y="1934633"/>
                  <a:pt x="1460500" y="1943100"/>
                </a:cubicBezTo>
                <a:lnTo>
                  <a:pt x="1498600" y="1968500"/>
                </a:lnTo>
                <a:cubicBezTo>
                  <a:pt x="1508929" y="1999488"/>
                  <a:pt x="1512081" y="2020081"/>
                  <a:pt x="1536700" y="2044700"/>
                </a:cubicBezTo>
                <a:cubicBezTo>
                  <a:pt x="1547493" y="2055493"/>
                  <a:pt x="1563074" y="2060329"/>
                  <a:pt x="1574800" y="2070100"/>
                </a:cubicBezTo>
                <a:cubicBezTo>
                  <a:pt x="1672586" y="2151588"/>
                  <a:pt x="1556405" y="2070537"/>
                  <a:pt x="1651000" y="2133600"/>
                </a:cubicBezTo>
                <a:cubicBezTo>
                  <a:pt x="1691252" y="2193977"/>
                  <a:pt x="1661920" y="2166873"/>
                  <a:pt x="1752600" y="2197100"/>
                </a:cubicBezTo>
                <a:lnTo>
                  <a:pt x="1828800" y="2222500"/>
                </a:lnTo>
                <a:cubicBezTo>
                  <a:pt x="1865993" y="2234898"/>
                  <a:pt x="1888255" y="2244069"/>
                  <a:pt x="1930400" y="2247900"/>
                </a:cubicBezTo>
                <a:cubicBezTo>
                  <a:pt x="1955696" y="2250200"/>
                  <a:pt x="1981200" y="2247900"/>
                  <a:pt x="2006600" y="2247900"/>
                </a:cubicBezTo>
              </a:path>
            </a:pathLst>
          </a:custGeom>
          <a:ln>
            <a:solidFill>
              <a:srgbClr val="00009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Freeform 43"/>
          <p:cNvSpPr/>
          <p:nvPr/>
        </p:nvSpPr>
        <p:spPr>
          <a:xfrm>
            <a:off x="5626100" y="3022600"/>
            <a:ext cx="1689100" cy="2362200"/>
          </a:xfrm>
          <a:custGeom>
            <a:avLst/>
            <a:gdLst>
              <a:gd name="connsiteX0" fmla="*/ 1689100 w 1689100"/>
              <a:gd name="connsiteY0" fmla="*/ 0 h 2362200"/>
              <a:gd name="connsiteX1" fmla="*/ 1663700 w 1689100"/>
              <a:gd name="connsiteY1" fmla="*/ 63500 h 2362200"/>
              <a:gd name="connsiteX2" fmla="*/ 1625600 w 1689100"/>
              <a:gd name="connsiteY2" fmla="*/ 139700 h 2362200"/>
              <a:gd name="connsiteX3" fmla="*/ 1587500 w 1689100"/>
              <a:gd name="connsiteY3" fmla="*/ 152400 h 2362200"/>
              <a:gd name="connsiteX4" fmla="*/ 1549400 w 1689100"/>
              <a:gd name="connsiteY4" fmla="*/ 177800 h 2362200"/>
              <a:gd name="connsiteX5" fmla="*/ 1498600 w 1689100"/>
              <a:gd name="connsiteY5" fmla="*/ 228600 h 2362200"/>
              <a:gd name="connsiteX6" fmla="*/ 1409700 w 1689100"/>
              <a:gd name="connsiteY6" fmla="*/ 317500 h 2362200"/>
              <a:gd name="connsiteX7" fmla="*/ 1371600 w 1689100"/>
              <a:gd name="connsiteY7" fmla="*/ 393700 h 2362200"/>
              <a:gd name="connsiteX8" fmla="*/ 1333500 w 1689100"/>
              <a:gd name="connsiteY8" fmla="*/ 419100 h 2362200"/>
              <a:gd name="connsiteX9" fmla="*/ 1320800 w 1689100"/>
              <a:gd name="connsiteY9" fmla="*/ 457200 h 2362200"/>
              <a:gd name="connsiteX10" fmla="*/ 1244600 w 1689100"/>
              <a:gd name="connsiteY10" fmla="*/ 495300 h 2362200"/>
              <a:gd name="connsiteX11" fmla="*/ 1181100 w 1689100"/>
              <a:gd name="connsiteY11" fmla="*/ 546100 h 2362200"/>
              <a:gd name="connsiteX12" fmla="*/ 1130300 w 1689100"/>
              <a:gd name="connsiteY12" fmla="*/ 660400 h 2362200"/>
              <a:gd name="connsiteX13" fmla="*/ 1079500 w 1689100"/>
              <a:gd name="connsiteY13" fmla="*/ 736600 h 2362200"/>
              <a:gd name="connsiteX14" fmla="*/ 1041400 w 1689100"/>
              <a:gd name="connsiteY14" fmla="*/ 774700 h 2362200"/>
              <a:gd name="connsiteX15" fmla="*/ 990600 w 1689100"/>
              <a:gd name="connsiteY15" fmla="*/ 850900 h 2362200"/>
              <a:gd name="connsiteX16" fmla="*/ 965200 w 1689100"/>
              <a:gd name="connsiteY16" fmla="*/ 889000 h 2362200"/>
              <a:gd name="connsiteX17" fmla="*/ 889000 w 1689100"/>
              <a:gd name="connsiteY17" fmla="*/ 939800 h 2362200"/>
              <a:gd name="connsiteX18" fmla="*/ 838200 w 1689100"/>
              <a:gd name="connsiteY18" fmla="*/ 990600 h 2362200"/>
              <a:gd name="connsiteX19" fmla="*/ 812800 w 1689100"/>
              <a:gd name="connsiteY19" fmla="*/ 1028700 h 2362200"/>
              <a:gd name="connsiteX20" fmla="*/ 774700 w 1689100"/>
              <a:gd name="connsiteY20" fmla="*/ 1054100 h 2362200"/>
              <a:gd name="connsiteX21" fmla="*/ 723900 w 1689100"/>
              <a:gd name="connsiteY21" fmla="*/ 1130300 h 2362200"/>
              <a:gd name="connsiteX22" fmla="*/ 698500 w 1689100"/>
              <a:gd name="connsiteY22" fmla="*/ 1168400 h 2362200"/>
              <a:gd name="connsiteX23" fmla="*/ 673100 w 1689100"/>
              <a:gd name="connsiteY23" fmla="*/ 1244600 h 2362200"/>
              <a:gd name="connsiteX24" fmla="*/ 660400 w 1689100"/>
              <a:gd name="connsiteY24" fmla="*/ 1308100 h 2362200"/>
              <a:gd name="connsiteX25" fmla="*/ 635000 w 1689100"/>
              <a:gd name="connsiteY25" fmla="*/ 1384300 h 2362200"/>
              <a:gd name="connsiteX26" fmla="*/ 622300 w 1689100"/>
              <a:gd name="connsiteY26" fmla="*/ 1422400 h 2362200"/>
              <a:gd name="connsiteX27" fmla="*/ 609600 w 1689100"/>
              <a:gd name="connsiteY27" fmla="*/ 1511300 h 2362200"/>
              <a:gd name="connsiteX28" fmla="*/ 571500 w 1689100"/>
              <a:gd name="connsiteY28" fmla="*/ 1638300 h 2362200"/>
              <a:gd name="connsiteX29" fmla="*/ 558800 w 1689100"/>
              <a:gd name="connsiteY29" fmla="*/ 1676400 h 2362200"/>
              <a:gd name="connsiteX30" fmla="*/ 520700 w 1689100"/>
              <a:gd name="connsiteY30" fmla="*/ 1803400 h 2362200"/>
              <a:gd name="connsiteX31" fmla="*/ 469900 w 1689100"/>
              <a:gd name="connsiteY31" fmla="*/ 1955800 h 2362200"/>
              <a:gd name="connsiteX32" fmla="*/ 457200 w 1689100"/>
              <a:gd name="connsiteY32" fmla="*/ 1993900 h 2362200"/>
              <a:gd name="connsiteX33" fmla="*/ 444500 w 1689100"/>
              <a:gd name="connsiteY33" fmla="*/ 2032000 h 2362200"/>
              <a:gd name="connsiteX34" fmla="*/ 393700 w 1689100"/>
              <a:gd name="connsiteY34" fmla="*/ 2108200 h 2362200"/>
              <a:gd name="connsiteX35" fmla="*/ 342900 w 1689100"/>
              <a:gd name="connsiteY35" fmla="*/ 2184400 h 2362200"/>
              <a:gd name="connsiteX36" fmla="*/ 317500 w 1689100"/>
              <a:gd name="connsiteY36" fmla="*/ 2222500 h 2362200"/>
              <a:gd name="connsiteX37" fmla="*/ 241300 w 1689100"/>
              <a:gd name="connsiteY37" fmla="*/ 2260600 h 2362200"/>
              <a:gd name="connsiteX38" fmla="*/ 127000 w 1689100"/>
              <a:gd name="connsiteY38" fmla="*/ 2298700 h 2362200"/>
              <a:gd name="connsiteX39" fmla="*/ 88900 w 1689100"/>
              <a:gd name="connsiteY39" fmla="*/ 2311400 h 2362200"/>
              <a:gd name="connsiteX40" fmla="*/ 12700 w 1689100"/>
              <a:gd name="connsiteY40" fmla="*/ 2362200 h 2362200"/>
              <a:gd name="connsiteX41" fmla="*/ 0 w 1689100"/>
              <a:gd name="connsiteY41" fmla="*/ 2324100 h 2362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1689100" h="2362200">
                <a:moveTo>
                  <a:pt x="1689100" y="0"/>
                </a:moveTo>
                <a:cubicBezTo>
                  <a:pt x="1680633" y="21167"/>
                  <a:pt x="1671705" y="42154"/>
                  <a:pt x="1663700" y="63500"/>
                </a:cubicBezTo>
                <a:cubicBezTo>
                  <a:pt x="1653840" y="89794"/>
                  <a:pt x="1649685" y="120432"/>
                  <a:pt x="1625600" y="139700"/>
                </a:cubicBezTo>
                <a:cubicBezTo>
                  <a:pt x="1615147" y="148063"/>
                  <a:pt x="1599474" y="146413"/>
                  <a:pt x="1587500" y="152400"/>
                </a:cubicBezTo>
                <a:cubicBezTo>
                  <a:pt x="1573848" y="159226"/>
                  <a:pt x="1562100" y="169333"/>
                  <a:pt x="1549400" y="177800"/>
                </a:cubicBezTo>
                <a:cubicBezTo>
                  <a:pt x="1515533" y="279400"/>
                  <a:pt x="1566333" y="160867"/>
                  <a:pt x="1498600" y="228600"/>
                </a:cubicBezTo>
                <a:cubicBezTo>
                  <a:pt x="1396705" y="330495"/>
                  <a:pt x="1495911" y="288763"/>
                  <a:pt x="1409700" y="317500"/>
                </a:cubicBezTo>
                <a:cubicBezTo>
                  <a:pt x="1399371" y="348488"/>
                  <a:pt x="1396219" y="369081"/>
                  <a:pt x="1371600" y="393700"/>
                </a:cubicBezTo>
                <a:cubicBezTo>
                  <a:pt x="1360807" y="404493"/>
                  <a:pt x="1346200" y="410633"/>
                  <a:pt x="1333500" y="419100"/>
                </a:cubicBezTo>
                <a:cubicBezTo>
                  <a:pt x="1329267" y="431800"/>
                  <a:pt x="1329163" y="446747"/>
                  <a:pt x="1320800" y="457200"/>
                </a:cubicBezTo>
                <a:cubicBezTo>
                  <a:pt x="1302895" y="479581"/>
                  <a:pt x="1269699" y="486934"/>
                  <a:pt x="1244600" y="495300"/>
                </a:cubicBezTo>
                <a:cubicBezTo>
                  <a:pt x="1171807" y="604489"/>
                  <a:pt x="1268734" y="475993"/>
                  <a:pt x="1181100" y="546100"/>
                </a:cubicBezTo>
                <a:cubicBezTo>
                  <a:pt x="1144175" y="575640"/>
                  <a:pt x="1154693" y="623811"/>
                  <a:pt x="1130300" y="660400"/>
                </a:cubicBezTo>
                <a:cubicBezTo>
                  <a:pt x="1113367" y="685800"/>
                  <a:pt x="1101086" y="715014"/>
                  <a:pt x="1079500" y="736600"/>
                </a:cubicBezTo>
                <a:cubicBezTo>
                  <a:pt x="1066800" y="749300"/>
                  <a:pt x="1052427" y="760523"/>
                  <a:pt x="1041400" y="774700"/>
                </a:cubicBezTo>
                <a:cubicBezTo>
                  <a:pt x="1022658" y="798797"/>
                  <a:pt x="1007533" y="825500"/>
                  <a:pt x="990600" y="850900"/>
                </a:cubicBezTo>
                <a:cubicBezTo>
                  <a:pt x="982133" y="863600"/>
                  <a:pt x="977900" y="880533"/>
                  <a:pt x="965200" y="889000"/>
                </a:cubicBezTo>
                <a:lnTo>
                  <a:pt x="889000" y="939800"/>
                </a:lnTo>
                <a:cubicBezTo>
                  <a:pt x="861291" y="1022927"/>
                  <a:pt x="899776" y="941339"/>
                  <a:pt x="838200" y="990600"/>
                </a:cubicBezTo>
                <a:cubicBezTo>
                  <a:pt x="826281" y="1000135"/>
                  <a:pt x="823593" y="1017907"/>
                  <a:pt x="812800" y="1028700"/>
                </a:cubicBezTo>
                <a:cubicBezTo>
                  <a:pt x="802007" y="1039493"/>
                  <a:pt x="787400" y="1045633"/>
                  <a:pt x="774700" y="1054100"/>
                </a:cubicBezTo>
                <a:lnTo>
                  <a:pt x="723900" y="1130300"/>
                </a:lnTo>
                <a:cubicBezTo>
                  <a:pt x="715433" y="1143000"/>
                  <a:pt x="703327" y="1153920"/>
                  <a:pt x="698500" y="1168400"/>
                </a:cubicBezTo>
                <a:cubicBezTo>
                  <a:pt x="690033" y="1193800"/>
                  <a:pt x="678351" y="1218346"/>
                  <a:pt x="673100" y="1244600"/>
                </a:cubicBezTo>
                <a:cubicBezTo>
                  <a:pt x="668867" y="1265767"/>
                  <a:pt x="666080" y="1287275"/>
                  <a:pt x="660400" y="1308100"/>
                </a:cubicBezTo>
                <a:cubicBezTo>
                  <a:pt x="653355" y="1333931"/>
                  <a:pt x="643467" y="1358900"/>
                  <a:pt x="635000" y="1384300"/>
                </a:cubicBezTo>
                <a:lnTo>
                  <a:pt x="622300" y="1422400"/>
                </a:lnTo>
                <a:cubicBezTo>
                  <a:pt x="618067" y="1452033"/>
                  <a:pt x="614955" y="1481849"/>
                  <a:pt x="609600" y="1511300"/>
                </a:cubicBezTo>
                <a:cubicBezTo>
                  <a:pt x="601923" y="1553526"/>
                  <a:pt x="584755" y="1598536"/>
                  <a:pt x="571500" y="1638300"/>
                </a:cubicBezTo>
                <a:cubicBezTo>
                  <a:pt x="567267" y="1651000"/>
                  <a:pt x="562047" y="1663413"/>
                  <a:pt x="558800" y="1676400"/>
                </a:cubicBezTo>
                <a:cubicBezTo>
                  <a:pt x="539606" y="1753175"/>
                  <a:pt x="551620" y="1710641"/>
                  <a:pt x="520700" y="1803400"/>
                </a:cubicBezTo>
                <a:lnTo>
                  <a:pt x="469900" y="1955800"/>
                </a:lnTo>
                <a:lnTo>
                  <a:pt x="457200" y="1993900"/>
                </a:lnTo>
                <a:cubicBezTo>
                  <a:pt x="452967" y="2006600"/>
                  <a:pt x="451926" y="2020861"/>
                  <a:pt x="444500" y="2032000"/>
                </a:cubicBezTo>
                <a:lnTo>
                  <a:pt x="393700" y="2108200"/>
                </a:lnTo>
                <a:lnTo>
                  <a:pt x="342900" y="2184400"/>
                </a:lnTo>
                <a:cubicBezTo>
                  <a:pt x="334433" y="2197100"/>
                  <a:pt x="331980" y="2217673"/>
                  <a:pt x="317500" y="2222500"/>
                </a:cubicBezTo>
                <a:cubicBezTo>
                  <a:pt x="178549" y="2268817"/>
                  <a:pt x="389016" y="2194948"/>
                  <a:pt x="241300" y="2260600"/>
                </a:cubicBezTo>
                <a:lnTo>
                  <a:pt x="127000" y="2298700"/>
                </a:lnTo>
                <a:cubicBezTo>
                  <a:pt x="114300" y="2302933"/>
                  <a:pt x="100039" y="2303974"/>
                  <a:pt x="88900" y="2311400"/>
                </a:cubicBezTo>
                <a:lnTo>
                  <a:pt x="12700" y="2362200"/>
                </a:lnTo>
                <a:lnTo>
                  <a:pt x="0" y="2324100"/>
                </a:lnTo>
              </a:path>
            </a:pathLst>
          </a:custGeom>
          <a:ln>
            <a:solidFill>
              <a:srgbClr val="00009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Freeform 45"/>
          <p:cNvSpPr/>
          <p:nvPr/>
        </p:nvSpPr>
        <p:spPr>
          <a:xfrm>
            <a:off x="3327400" y="4965700"/>
            <a:ext cx="1016000" cy="292100"/>
          </a:xfrm>
          <a:custGeom>
            <a:avLst/>
            <a:gdLst>
              <a:gd name="connsiteX0" fmla="*/ 0 w 1016000"/>
              <a:gd name="connsiteY0" fmla="*/ 292100 h 292100"/>
              <a:gd name="connsiteX1" fmla="*/ 304800 w 1016000"/>
              <a:gd name="connsiteY1" fmla="*/ 279400 h 292100"/>
              <a:gd name="connsiteX2" fmla="*/ 381000 w 1016000"/>
              <a:gd name="connsiteY2" fmla="*/ 241300 h 292100"/>
              <a:gd name="connsiteX3" fmla="*/ 482600 w 1016000"/>
              <a:gd name="connsiteY3" fmla="*/ 215900 h 292100"/>
              <a:gd name="connsiteX4" fmla="*/ 520700 w 1016000"/>
              <a:gd name="connsiteY4" fmla="*/ 203200 h 292100"/>
              <a:gd name="connsiteX5" fmla="*/ 660400 w 1016000"/>
              <a:gd name="connsiteY5" fmla="*/ 165100 h 292100"/>
              <a:gd name="connsiteX6" fmla="*/ 698500 w 1016000"/>
              <a:gd name="connsiteY6" fmla="*/ 152400 h 292100"/>
              <a:gd name="connsiteX7" fmla="*/ 774700 w 1016000"/>
              <a:gd name="connsiteY7" fmla="*/ 101600 h 292100"/>
              <a:gd name="connsiteX8" fmla="*/ 812800 w 1016000"/>
              <a:gd name="connsiteY8" fmla="*/ 88900 h 292100"/>
              <a:gd name="connsiteX9" fmla="*/ 850900 w 1016000"/>
              <a:gd name="connsiteY9" fmla="*/ 63500 h 292100"/>
              <a:gd name="connsiteX10" fmla="*/ 889000 w 1016000"/>
              <a:gd name="connsiteY10" fmla="*/ 50800 h 292100"/>
              <a:gd name="connsiteX11" fmla="*/ 927100 w 1016000"/>
              <a:gd name="connsiteY11" fmla="*/ 25400 h 292100"/>
              <a:gd name="connsiteX12" fmla="*/ 977900 w 1016000"/>
              <a:gd name="connsiteY12" fmla="*/ 12700 h 292100"/>
              <a:gd name="connsiteX13" fmla="*/ 1016000 w 1016000"/>
              <a:gd name="connsiteY13" fmla="*/ 0 h 292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016000" h="292100">
                <a:moveTo>
                  <a:pt x="0" y="292100"/>
                </a:moveTo>
                <a:cubicBezTo>
                  <a:pt x="101600" y="287867"/>
                  <a:pt x="203390" y="286912"/>
                  <a:pt x="304800" y="279400"/>
                </a:cubicBezTo>
                <a:cubicBezTo>
                  <a:pt x="355496" y="275645"/>
                  <a:pt x="333909" y="258424"/>
                  <a:pt x="381000" y="241300"/>
                </a:cubicBezTo>
                <a:cubicBezTo>
                  <a:pt x="413807" y="229370"/>
                  <a:pt x="449482" y="226939"/>
                  <a:pt x="482600" y="215900"/>
                </a:cubicBezTo>
                <a:cubicBezTo>
                  <a:pt x="495300" y="211667"/>
                  <a:pt x="507713" y="206447"/>
                  <a:pt x="520700" y="203200"/>
                </a:cubicBezTo>
                <a:cubicBezTo>
                  <a:pt x="664306" y="167298"/>
                  <a:pt x="496926" y="219591"/>
                  <a:pt x="660400" y="165100"/>
                </a:cubicBezTo>
                <a:cubicBezTo>
                  <a:pt x="673100" y="160867"/>
                  <a:pt x="687361" y="159826"/>
                  <a:pt x="698500" y="152400"/>
                </a:cubicBezTo>
                <a:cubicBezTo>
                  <a:pt x="723900" y="135467"/>
                  <a:pt x="745740" y="111253"/>
                  <a:pt x="774700" y="101600"/>
                </a:cubicBezTo>
                <a:cubicBezTo>
                  <a:pt x="787400" y="97367"/>
                  <a:pt x="800826" y="94887"/>
                  <a:pt x="812800" y="88900"/>
                </a:cubicBezTo>
                <a:cubicBezTo>
                  <a:pt x="826452" y="82074"/>
                  <a:pt x="837248" y="70326"/>
                  <a:pt x="850900" y="63500"/>
                </a:cubicBezTo>
                <a:cubicBezTo>
                  <a:pt x="862874" y="57513"/>
                  <a:pt x="877026" y="56787"/>
                  <a:pt x="889000" y="50800"/>
                </a:cubicBezTo>
                <a:cubicBezTo>
                  <a:pt x="902652" y="43974"/>
                  <a:pt x="912292" y="29102"/>
                  <a:pt x="927100" y="25400"/>
                </a:cubicBezTo>
                <a:cubicBezTo>
                  <a:pt x="944033" y="21167"/>
                  <a:pt x="961117" y="17495"/>
                  <a:pt x="977900" y="12700"/>
                </a:cubicBezTo>
                <a:cubicBezTo>
                  <a:pt x="990772" y="9022"/>
                  <a:pt x="1016000" y="0"/>
                  <a:pt x="1016000" y="0"/>
                </a:cubicBezTo>
              </a:path>
            </a:pathLst>
          </a:cu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Freeform 46"/>
          <p:cNvSpPr/>
          <p:nvPr/>
        </p:nvSpPr>
        <p:spPr>
          <a:xfrm>
            <a:off x="4355540" y="4951773"/>
            <a:ext cx="1270560" cy="420327"/>
          </a:xfrm>
          <a:custGeom>
            <a:avLst/>
            <a:gdLst>
              <a:gd name="connsiteX0" fmla="*/ 1270560 w 1270560"/>
              <a:gd name="connsiteY0" fmla="*/ 420327 h 420327"/>
              <a:gd name="connsiteX1" fmla="*/ 1194360 w 1270560"/>
              <a:gd name="connsiteY1" fmla="*/ 407627 h 420327"/>
              <a:gd name="connsiteX2" fmla="*/ 978460 w 1270560"/>
              <a:gd name="connsiteY2" fmla="*/ 369527 h 420327"/>
              <a:gd name="connsiteX3" fmla="*/ 775260 w 1270560"/>
              <a:gd name="connsiteY3" fmla="*/ 356827 h 420327"/>
              <a:gd name="connsiteX4" fmla="*/ 711760 w 1270560"/>
              <a:gd name="connsiteY4" fmla="*/ 344127 h 420327"/>
              <a:gd name="connsiteX5" fmla="*/ 635560 w 1270560"/>
              <a:gd name="connsiteY5" fmla="*/ 331427 h 420327"/>
              <a:gd name="connsiteX6" fmla="*/ 559360 w 1270560"/>
              <a:gd name="connsiteY6" fmla="*/ 306027 h 420327"/>
              <a:gd name="connsiteX7" fmla="*/ 483160 w 1270560"/>
              <a:gd name="connsiteY7" fmla="*/ 255227 h 420327"/>
              <a:gd name="connsiteX8" fmla="*/ 406960 w 1270560"/>
              <a:gd name="connsiteY8" fmla="*/ 229827 h 420327"/>
              <a:gd name="connsiteX9" fmla="*/ 330760 w 1270560"/>
              <a:gd name="connsiteY9" fmla="*/ 179027 h 420327"/>
              <a:gd name="connsiteX10" fmla="*/ 292660 w 1270560"/>
              <a:gd name="connsiteY10" fmla="*/ 153627 h 420327"/>
              <a:gd name="connsiteX11" fmla="*/ 229160 w 1270560"/>
              <a:gd name="connsiteY11" fmla="*/ 102827 h 420327"/>
              <a:gd name="connsiteX12" fmla="*/ 76760 w 1270560"/>
              <a:gd name="connsiteY12" fmla="*/ 26627 h 420327"/>
              <a:gd name="connsiteX13" fmla="*/ 38660 w 1270560"/>
              <a:gd name="connsiteY13" fmla="*/ 13927 h 420327"/>
              <a:gd name="connsiteX14" fmla="*/ 13260 w 1270560"/>
              <a:gd name="connsiteY14" fmla="*/ 13927 h 4203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270560" h="420327">
                <a:moveTo>
                  <a:pt x="1270560" y="420327"/>
                </a:moveTo>
                <a:cubicBezTo>
                  <a:pt x="1245160" y="416094"/>
                  <a:pt x="1219669" y="412372"/>
                  <a:pt x="1194360" y="407627"/>
                </a:cubicBezTo>
                <a:cubicBezTo>
                  <a:pt x="1124123" y="394458"/>
                  <a:pt x="1050387" y="375782"/>
                  <a:pt x="978460" y="369527"/>
                </a:cubicBezTo>
                <a:cubicBezTo>
                  <a:pt x="910850" y="363648"/>
                  <a:pt x="842993" y="361060"/>
                  <a:pt x="775260" y="356827"/>
                </a:cubicBezTo>
                <a:lnTo>
                  <a:pt x="711760" y="344127"/>
                </a:lnTo>
                <a:cubicBezTo>
                  <a:pt x="686425" y="339521"/>
                  <a:pt x="660542" y="337672"/>
                  <a:pt x="635560" y="331427"/>
                </a:cubicBezTo>
                <a:cubicBezTo>
                  <a:pt x="609585" y="324933"/>
                  <a:pt x="581637" y="320879"/>
                  <a:pt x="559360" y="306027"/>
                </a:cubicBezTo>
                <a:cubicBezTo>
                  <a:pt x="533960" y="289094"/>
                  <a:pt x="512120" y="264880"/>
                  <a:pt x="483160" y="255227"/>
                </a:cubicBezTo>
                <a:cubicBezTo>
                  <a:pt x="457760" y="246760"/>
                  <a:pt x="429237" y="244679"/>
                  <a:pt x="406960" y="229827"/>
                </a:cubicBezTo>
                <a:lnTo>
                  <a:pt x="330760" y="179027"/>
                </a:lnTo>
                <a:lnTo>
                  <a:pt x="292660" y="153627"/>
                </a:lnTo>
                <a:cubicBezTo>
                  <a:pt x="245728" y="83229"/>
                  <a:pt x="294112" y="138911"/>
                  <a:pt x="229160" y="102827"/>
                </a:cubicBezTo>
                <a:cubicBezTo>
                  <a:pt x="81444" y="20763"/>
                  <a:pt x="225106" y="76076"/>
                  <a:pt x="76760" y="26627"/>
                </a:cubicBezTo>
                <a:lnTo>
                  <a:pt x="38660" y="13927"/>
                </a:lnTo>
                <a:cubicBezTo>
                  <a:pt x="-5120" y="-666"/>
                  <a:pt x="-8906" y="-8239"/>
                  <a:pt x="13260" y="13927"/>
                </a:cubicBezTo>
              </a:path>
            </a:pathLst>
          </a:cu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9" name="Straight Arrow Connector 48"/>
          <p:cNvCxnSpPr>
            <a:stCxn id="47" idx="14"/>
          </p:cNvCxnSpPr>
          <p:nvPr/>
        </p:nvCxnSpPr>
        <p:spPr>
          <a:xfrm flipH="1">
            <a:off x="4343400" y="4965700"/>
            <a:ext cx="25400" cy="1206500"/>
          </a:xfrm>
          <a:prstGeom prst="straightConnector1">
            <a:avLst/>
          </a:prstGeom>
          <a:ln w="5715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3051345" y="4273034"/>
            <a:ext cx="8964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V/Q = 1</a:t>
            </a:r>
            <a:endParaRPr lang="en-US" dirty="0"/>
          </a:p>
        </p:txBody>
      </p:sp>
      <p:sp>
        <p:nvSpPr>
          <p:cNvPr id="52" name="TextBox 51"/>
          <p:cNvSpPr txBox="1"/>
          <p:nvPr/>
        </p:nvSpPr>
        <p:spPr>
          <a:xfrm>
            <a:off x="4829345" y="4342368"/>
            <a:ext cx="8964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V/Q = 1</a:t>
            </a:r>
            <a:endParaRPr lang="en-US" dirty="0"/>
          </a:p>
        </p:txBody>
      </p:sp>
      <p:sp>
        <p:nvSpPr>
          <p:cNvPr id="53" name="TextBox 52"/>
          <p:cNvSpPr txBox="1"/>
          <p:nvPr/>
        </p:nvSpPr>
        <p:spPr>
          <a:xfrm>
            <a:off x="1714500" y="4457700"/>
            <a:ext cx="5836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75%</a:t>
            </a:r>
            <a:endParaRPr lang="en-US" dirty="0"/>
          </a:p>
        </p:txBody>
      </p:sp>
      <p:sp>
        <p:nvSpPr>
          <p:cNvPr id="54" name="TextBox 53"/>
          <p:cNvSpPr txBox="1"/>
          <p:nvPr/>
        </p:nvSpPr>
        <p:spPr>
          <a:xfrm>
            <a:off x="3510471" y="5688568"/>
            <a:ext cx="7006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100%</a:t>
            </a:r>
            <a:endParaRPr lang="en-US" dirty="0"/>
          </a:p>
        </p:txBody>
      </p:sp>
      <p:sp>
        <p:nvSpPr>
          <p:cNvPr id="55" name="TextBox 54"/>
          <p:cNvSpPr txBox="1"/>
          <p:nvPr/>
        </p:nvSpPr>
        <p:spPr>
          <a:xfrm>
            <a:off x="6439888" y="4546600"/>
            <a:ext cx="5836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75%</a:t>
            </a:r>
            <a:endParaRPr lang="en-US" dirty="0"/>
          </a:p>
        </p:txBody>
      </p:sp>
      <p:sp>
        <p:nvSpPr>
          <p:cNvPr id="56" name="TextBox 55"/>
          <p:cNvSpPr txBox="1"/>
          <p:nvPr/>
        </p:nvSpPr>
        <p:spPr>
          <a:xfrm>
            <a:off x="4554029" y="5688568"/>
            <a:ext cx="7006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100%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190143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33"/>
          <p:cNvSpPr/>
          <p:nvPr/>
        </p:nvSpPr>
        <p:spPr>
          <a:xfrm>
            <a:off x="2457680" y="3594100"/>
            <a:ext cx="2076220" cy="1549400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ln w="18415" cmpd="sng">
                <a:noFill/>
                <a:prstDash val="solid"/>
              </a:ln>
              <a:noFill/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Dead space ventilation</a:t>
            </a:r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4254500" y="1892300"/>
            <a:ext cx="0" cy="154940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08500" y="1892300"/>
            <a:ext cx="0" cy="154940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H="1">
            <a:off x="3365500" y="3441700"/>
            <a:ext cx="889000" cy="73660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H="1">
            <a:off x="3543300" y="3594100"/>
            <a:ext cx="711200" cy="58420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4508500" y="3441700"/>
            <a:ext cx="825500" cy="73660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4508500" y="3594100"/>
            <a:ext cx="596900" cy="58420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4254500" y="3594100"/>
            <a:ext cx="254000" cy="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Freeform 10"/>
          <p:cNvSpPr/>
          <p:nvPr/>
        </p:nvSpPr>
        <p:spPr>
          <a:xfrm>
            <a:off x="2933700" y="4152900"/>
            <a:ext cx="1021391" cy="723900"/>
          </a:xfrm>
          <a:custGeom>
            <a:avLst/>
            <a:gdLst>
              <a:gd name="connsiteX0" fmla="*/ 419100 w 1021391"/>
              <a:gd name="connsiteY0" fmla="*/ 12700 h 723900"/>
              <a:gd name="connsiteX1" fmla="*/ 254000 w 1021391"/>
              <a:gd name="connsiteY1" fmla="*/ 38100 h 723900"/>
              <a:gd name="connsiteX2" fmla="*/ 215900 w 1021391"/>
              <a:gd name="connsiteY2" fmla="*/ 50800 h 723900"/>
              <a:gd name="connsiteX3" fmla="*/ 152400 w 1021391"/>
              <a:gd name="connsiteY3" fmla="*/ 127000 h 723900"/>
              <a:gd name="connsiteX4" fmla="*/ 114300 w 1021391"/>
              <a:gd name="connsiteY4" fmla="*/ 152400 h 723900"/>
              <a:gd name="connsiteX5" fmla="*/ 38100 w 1021391"/>
              <a:gd name="connsiteY5" fmla="*/ 254000 h 723900"/>
              <a:gd name="connsiteX6" fmla="*/ 0 w 1021391"/>
              <a:gd name="connsiteY6" fmla="*/ 330200 h 723900"/>
              <a:gd name="connsiteX7" fmla="*/ 12700 w 1021391"/>
              <a:gd name="connsiteY7" fmla="*/ 457200 h 723900"/>
              <a:gd name="connsiteX8" fmla="*/ 25400 w 1021391"/>
              <a:gd name="connsiteY8" fmla="*/ 495300 h 723900"/>
              <a:gd name="connsiteX9" fmla="*/ 63500 w 1021391"/>
              <a:gd name="connsiteY9" fmla="*/ 520700 h 723900"/>
              <a:gd name="connsiteX10" fmla="*/ 139700 w 1021391"/>
              <a:gd name="connsiteY10" fmla="*/ 584200 h 723900"/>
              <a:gd name="connsiteX11" fmla="*/ 165100 w 1021391"/>
              <a:gd name="connsiteY11" fmla="*/ 622300 h 723900"/>
              <a:gd name="connsiteX12" fmla="*/ 203200 w 1021391"/>
              <a:gd name="connsiteY12" fmla="*/ 647700 h 723900"/>
              <a:gd name="connsiteX13" fmla="*/ 317500 w 1021391"/>
              <a:gd name="connsiteY13" fmla="*/ 685800 h 723900"/>
              <a:gd name="connsiteX14" fmla="*/ 381000 w 1021391"/>
              <a:gd name="connsiteY14" fmla="*/ 711200 h 723900"/>
              <a:gd name="connsiteX15" fmla="*/ 584200 w 1021391"/>
              <a:gd name="connsiteY15" fmla="*/ 723900 h 723900"/>
              <a:gd name="connsiteX16" fmla="*/ 863600 w 1021391"/>
              <a:gd name="connsiteY16" fmla="*/ 711200 h 723900"/>
              <a:gd name="connsiteX17" fmla="*/ 939800 w 1021391"/>
              <a:gd name="connsiteY17" fmla="*/ 685800 h 723900"/>
              <a:gd name="connsiteX18" fmla="*/ 965200 w 1021391"/>
              <a:gd name="connsiteY18" fmla="*/ 635000 h 723900"/>
              <a:gd name="connsiteX19" fmla="*/ 990600 w 1021391"/>
              <a:gd name="connsiteY19" fmla="*/ 596900 h 723900"/>
              <a:gd name="connsiteX20" fmla="*/ 1003300 w 1021391"/>
              <a:gd name="connsiteY20" fmla="*/ 546100 h 723900"/>
              <a:gd name="connsiteX21" fmla="*/ 1003300 w 1021391"/>
              <a:gd name="connsiteY21" fmla="*/ 139700 h 723900"/>
              <a:gd name="connsiteX22" fmla="*/ 965200 w 1021391"/>
              <a:gd name="connsiteY22" fmla="*/ 114300 h 723900"/>
              <a:gd name="connsiteX23" fmla="*/ 889000 w 1021391"/>
              <a:gd name="connsiteY23" fmla="*/ 12700 h 723900"/>
              <a:gd name="connsiteX24" fmla="*/ 762000 w 1021391"/>
              <a:gd name="connsiteY24" fmla="*/ 0 h 723900"/>
              <a:gd name="connsiteX25" fmla="*/ 596900 w 1021391"/>
              <a:gd name="connsiteY25" fmla="*/ 12700 h 723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1021391" h="723900">
                <a:moveTo>
                  <a:pt x="419100" y="12700"/>
                </a:moveTo>
                <a:cubicBezTo>
                  <a:pt x="364067" y="21167"/>
                  <a:pt x="308727" y="27839"/>
                  <a:pt x="254000" y="38100"/>
                </a:cubicBezTo>
                <a:cubicBezTo>
                  <a:pt x="240842" y="40567"/>
                  <a:pt x="227039" y="43374"/>
                  <a:pt x="215900" y="50800"/>
                </a:cubicBezTo>
                <a:cubicBezTo>
                  <a:pt x="153483" y="92411"/>
                  <a:pt x="199256" y="80144"/>
                  <a:pt x="152400" y="127000"/>
                </a:cubicBezTo>
                <a:cubicBezTo>
                  <a:pt x="141607" y="137793"/>
                  <a:pt x="125093" y="141607"/>
                  <a:pt x="114300" y="152400"/>
                </a:cubicBezTo>
                <a:cubicBezTo>
                  <a:pt x="104954" y="161746"/>
                  <a:pt x="49824" y="230551"/>
                  <a:pt x="38100" y="254000"/>
                </a:cubicBezTo>
                <a:cubicBezTo>
                  <a:pt x="-14480" y="359160"/>
                  <a:pt x="72793" y="221011"/>
                  <a:pt x="0" y="330200"/>
                </a:cubicBezTo>
                <a:cubicBezTo>
                  <a:pt x="4233" y="372533"/>
                  <a:pt x="6231" y="415150"/>
                  <a:pt x="12700" y="457200"/>
                </a:cubicBezTo>
                <a:cubicBezTo>
                  <a:pt x="14736" y="470431"/>
                  <a:pt x="17037" y="484847"/>
                  <a:pt x="25400" y="495300"/>
                </a:cubicBezTo>
                <a:cubicBezTo>
                  <a:pt x="34935" y="507219"/>
                  <a:pt x="51774" y="510929"/>
                  <a:pt x="63500" y="520700"/>
                </a:cubicBezTo>
                <a:cubicBezTo>
                  <a:pt x="161286" y="602188"/>
                  <a:pt x="45105" y="521137"/>
                  <a:pt x="139700" y="584200"/>
                </a:cubicBezTo>
                <a:cubicBezTo>
                  <a:pt x="148167" y="596900"/>
                  <a:pt x="154307" y="611507"/>
                  <a:pt x="165100" y="622300"/>
                </a:cubicBezTo>
                <a:cubicBezTo>
                  <a:pt x="175893" y="633093"/>
                  <a:pt x="189252" y="641501"/>
                  <a:pt x="203200" y="647700"/>
                </a:cubicBezTo>
                <a:cubicBezTo>
                  <a:pt x="260350" y="673100"/>
                  <a:pt x="269875" y="666750"/>
                  <a:pt x="317500" y="685800"/>
                </a:cubicBezTo>
                <a:cubicBezTo>
                  <a:pt x="338667" y="694267"/>
                  <a:pt x="358432" y="707976"/>
                  <a:pt x="381000" y="711200"/>
                </a:cubicBezTo>
                <a:cubicBezTo>
                  <a:pt x="448183" y="720798"/>
                  <a:pt x="516467" y="719667"/>
                  <a:pt x="584200" y="723900"/>
                </a:cubicBezTo>
                <a:cubicBezTo>
                  <a:pt x="677333" y="719667"/>
                  <a:pt x="770901" y="721132"/>
                  <a:pt x="863600" y="711200"/>
                </a:cubicBezTo>
                <a:cubicBezTo>
                  <a:pt x="890222" y="708348"/>
                  <a:pt x="939800" y="685800"/>
                  <a:pt x="939800" y="685800"/>
                </a:cubicBezTo>
                <a:cubicBezTo>
                  <a:pt x="948267" y="668867"/>
                  <a:pt x="955807" y="651438"/>
                  <a:pt x="965200" y="635000"/>
                </a:cubicBezTo>
                <a:cubicBezTo>
                  <a:pt x="972773" y="621748"/>
                  <a:pt x="984587" y="610929"/>
                  <a:pt x="990600" y="596900"/>
                </a:cubicBezTo>
                <a:cubicBezTo>
                  <a:pt x="997476" y="580857"/>
                  <a:pt x="999067" y="563033"/>
                  <a:pt x="1003300" y="546100"/>
                </a:cubicBezTo>
                <a:cubicBezTo>
                  <a:pt x="1020556" y="390793"/>
                  <a:pt x="1033443" y="328095"/>
                  <a:pt x="1003300" y="139700"/>
                </a:cubicBezTo>
                <a:cubicBezTo>
                  <a:pt x="1000889" y="124628"/>
                  <a:pt x="977900" y="122767"/>
                  <a:pt x="965200" y="114300"/>
                </a:cubicBezTo>
                <a:cubicBezTo>
                  <a:pt x="948947" y="81794"/>
                  <a:pt x="928070" y="26654"/>
                  <a:pt x="889000" y="12700"/>
                </a:cubicBezTo>
                <a:cubicBezTo>
                  <a:pt x="848934" y="-1609"/>
                  <a:pt x="804333" y="4233"/>
                  <a:pt x="762000" y="0"/>
                </a:cubicBezTo>
                <a:cubicBezTo>
                  <a:pt x="605381" y="13052"/>
                  <a:pt x="660576" y="12700"/>
                  <a:pt x="596900" y="12700"/>
                </a:cubicBezTo>
              </a:path>
            </a:pathLst>
          </a:cu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4711700" y="4178300"/>
            <a:ext cx="1021391" cy="723900"/>
          </a:xfrm>
          <a:custGeom>
            <a:avLst/>
            <a:gdLst>
              <a:gd name="connsiteX0" fmla="*/ 419100 w 1021391"/>
              <a:gd name="connsiteY0" fmla="*/ 12700 h 723900"/>
              <a:gd name="connsiteX1" fmla="*/ 254000 w 1021391"/>
              <a:gd name="connsiteY1" fmla="*/ 38100 h 723900"/>
              <a:gd name="connsiteX2" fmla="*/ 215900 w 1021391"/>
              <a:gd name="connsiteY2" fmla="*/ 50800 h 723900"/>
              <a:gd name="connsiteX3" fmla="*/ 152400 w 1021391"/>
              <a:gd name="connsiteY3" fmla="*/ 127000 h 723900"/>
              <a:gd name="connsiteX4" fmla="*/ 114300 w 1021391"/>
              <a:gd name="connsiteY4" fmla="*/ 152400 h 723900"/>
              <a:gd name="connsiteX5" fmla="*/ 38100 w 1021391"/>
              <a:gd name="connsiteY5" fmla="*/ 254000 h 723900"/>
              <a:gd name="connsiteX6" fmla="*/ 0 w 1021391"/>
              <a:gd name="connsiteY6" fmla="*/ 330200 h 723900"/>
              <a:gd name="connsiteX7" fmla="*/ 12700 w 1021391"/>
              <a:gd name="connsiteY7" fmla="*/ 457200 h 723900"/>
              <a:gd name="connsiteX8" fmla="*/ 25400 w 1021391"/>
              <a:gd name="connsiteY8" fmla="*/ 495300 h 723900"/>
              <a:gd name="connsiteX9" fmla="*/ 63500 w 1021391"/>
              <a:gd name="connsiteY9" fmla="*/ 520700 h 723900"/>
              <a:gd name="connsiteX10" fmla="*/ 139700 w 1021391"/>
              <a:gd name="connsiteY10" fmla="*/ 584200 h 723900"/>
              <a:gd name="connsiteX11" fmla="*/ 165100 w 1021391"/>
              <a:gd name="connsiteY11" fmla="*/ 622300 h 723900"/>
              <a:gd name="connsiteX12" fmla="*/ 203200 w 1021391"/>
              <a:gd name="connsiteY12" fmla="*/ 647700 h 723900"/>
              <a:gd name="connsiteX13" fmla="*/ 317500 w 1021391"/>
              <a:gd name="connsiteY13" fmla="*/ 685800 h 723900"/>
              <a:gd name="connsiteX14" fmla="*/ 381000 w 1021391"/>
              <a:gd name="connsiteY14" fmla="*/ 711200 h 723900"/>
              <a:gd name="connsiteX15" fmla="*/ 584200 w 1021391"/>
              <a:gd name="connsiteY15" fmla="*/ 723900 h 723900"/>
              <a:gd name="connsiteX16" fmla="*/ 863600 w 1021391"/>
              <a:gd name="connsiteY16" fmla="*/ 711200 h 723900"/>
              <a:gd name="connsiteX17" fmla="*/ 939800 w 1021391"/>
              <a:gd name="connsiteY17" fmla="*/ 685800 h 723900"/>
              <a:gd name="connsiteX18" fmla="*/ 965200 w 1021391"/>
              <a:gd name="connsiteY18" fmla="*/ 635000 h 723900"/>
              <a:gd name="connsiteX19" fmla="*/ 990600 w 1021391"/>
              <a:gd name="connsiteY19" fmla="*/ 596900 h 723900"/>
              <a:gd name="connsiteX20" fmla="*/ 1003300 w 1021391"/>
              <a:gd name="connsiteY20" fmla="*/ 546100 h 723900"/>
              <a:gd name="connsiteX21" fmla="*/ 1003300 w 1021391"/>
              <a:gd name="connsiteY21" fmla="*/ 139700 h 723900"/>
              <a:gd name="connsiteX22" fmla="*/ 965200 w 1021391"/>
              <a:gd name="connsiteY22" fmla="*/ 114300 h 723900"/>
              <a:gd name="connsiteX23" fmla="*/ 889000 w 1021391"/>
              <a:gd name="connsiteY23" fmla="*/ 12700 h 723900"/>
              <a:gd name="connsiteX24" fmla="*/ 762000 w 1021391"/>
              <a:gd name="connsiteY24" fmla="*/ 0 h 723900"/>
              <a:gd name="connsiteX25" fmla="*/ 596900 w 1021391"/>
              <a:gd name="connsiteY25" fmla="*/ 12700 h 723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1021391" h="723900">
                <a:moveTo>
                  <a:pt x="419100" y="12700"/>
                </a:moveTo>
                <a:cubicBezTo>
                  <a:pt x="364067" y="21167"/>
                  <a:pt x="308727" y="27839"/>
                  <a:pt x="254000" y="38100"/>
                </a:cubicBezTo>
                <a:cubicBezTo>
                  <a:pt x="240842" y="40567"/>
                  <a:pt x="227039" y="43374"/>
                  <a:pt x="215900" y="50800"/>
                </a:cubicBezTo>
                <a:cubicBezTo>
                  <a:pt x="153483" y="92411"/>
                  <a:pt x="199256" y="80144"/>
                  <a:pt x="152400" y="127000"/>
                </a:cubicBezTo>
                <a:cubicBezTo>
                  <a:pt x="141607" y="137793"/>
                  <a:pt x="125093" y="141607"/>
                  <a:pt x="114300" y="152400"/>
                </a:cubicBezTo>
                <a:cubicBezTo>
                  <a:pt x="104954" y="161746"/>
                  <a:pt x="49824" y="230551"/>
                  <a:pt x="38100" y="254000"/>
                </a:cubicBezTo>
                <a:cubicBezTo>
                  <a:pt x="-14480" y="359160"/>
                  <a:pt x="72793" y="221011"/>
                  <a:pt x="0" y="330200"/>
                </a:cubicBezTo>
                <a:cubicBezTo>
                  <a:pt x="4233" y="372533"/>
                  <a:pt x="6231" y="415150"/>
                  <a:pt x="12700" y="457200"/>
                </a:cubicBezTo>
                <a:cubicBezTo>
                  <a:pt x="14736" y="470431"/>
                  <a:pt x="17037" y="484847"/>
                  <a:pt x="25400" y="495300"/>
                </a:cubicBezTo>
                <a:cubicBezTo>
                  <a:pt x="34935" y="507219"/>
                  <a:pt x="51774" y="510929"/>
                  <a:pt x="63500" y="520700"/>
                </a:cubicBezTo>
                <a:cubicBezTo>
                  <a:pt x="161286" y="602188"/>
                  <a:pt x="45105" y="521137"/>
                  <a:pt x="139700" y="584200"/>
                </a:cubicBezTo>
                <a:cubicBezTo>
                  <a:pt x="148167" y="596900"/>
                  <a:pt x="154307" y="611507"/>
                  <a:pt x="165100" y="622300"/>
                </a:cubicBezTo>
                <a:cubicBezTo>
                  <a:pt x="175893" y="633093"/>
                  <a:pt x="189252" y="641501"/>
                  <a:pt x="203200" y="647700"/>
                </a:cubicBezTo>
                <a:cubicBezTo>
                  <a:pt x="260350" y="673100"/>
                  <a:pt x="269875" y="666750"/>
                  <a:pt x="317500" y="685800"/>
                </a:cubicBezTo>
                <a:cubicBezTo>
                  <a:pt x="338667" y="694267"/>
                  <a:pt x="358432" y="707976"/>
                  <a:pt x="381000" y="711200"/>
                </a:cubicBezTo>
                <a:cubicBezTo>
                  <a:pt x="448183" y="720798"/>
                  <a:pt x="516467" y="719667"/>
                  <a:pt x="584200" y="723900"/>
                </a:cubicBezTo>
                <a:cubicBezTo>
                  <a:pt x="677333" y="719667"/>
                  <a:pt x="770901" y="721132"/>
                  <a:pt x="863600" y="711200"/>
                </a:cubicBezTo>
                <a:cubicBezTo>
                  <a:pt x="890222" y="708348"/>
                  <a:pt x="939800" y="685800"/>
                  <a:pt x="939800" y="685800"/>
                </a:cubicBezTo>
                <a:cubicBezTo>
                  <a:pt x="948267" y="668867"/>
                  <a:pt x="955807" y="651438"/>
                  <a:pt x="965200" y="635000"/>
                </a:cubicBezTo>
                <a:cubicBezTo>
                  <a:pt x="972773" y="621748"/>
                  <a:pt x="984587" y="610929"/>
                  <a:pt x="990600" y="596900"/>
                </a:cubicBezTo>
                <a:cubicBezTo>
                  <a:pt x="997476" y="580857"/>
                  <a:pt x="999067" y="563033"/>
                  <a:pt x="1003300" y="546100"/>
                </a:cubicBezTo>
                <a:cubicBezTo>
                  <a:pt x="1020556" y="390793"/>
                  <a:pt x="1033443" y="328095"/>
                  <a:pt x="1003300" y="139700"/>
                </a:cubicBezTo>
                <a:cubicBezTo>
                  <a:pt x="1000889" y="124628"/>
                  <a:pt x="977900" y="122767"/>
                  <a:pt x="965200" y="114300"/>
                </a:cubicBezTo>
                <a:cubicBezTo>
                  <a:pt x="948947" y="81794"/>
                  <a:pt x="928070" y="26654"/>
                  <a:pt x="889000" y="12700"/>
                </a:cubicBezTo>
                <a:cubicBezTo>
                  <a:pt x="848934" y="-1609"/>
                  <a:pt x="804333" y="4233"/>
                  <a:pt x="762000" y="0"/>
                </a:cubicBezTo>
                <a:cubicBezTo>
                  <a:pt x="605381" y="13052"/>
                  <a:pt x="660576" y="12700"/>
                  <a:pt x="596900" y="12700"/>
                </a:cubicBezTo>
              </a:path>
            </a:pathLst>
          </a:cu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812800" y="1828800"/>
            <a:ext cx="1206500" cy="1193800"/>
          </a:xfrm>
          <a:prstGeom prst="rect">
            <a:avLst/>
          </a:prstGeom>
          <a:solidFill>
            <a:srgbClr val="0000FF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RV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6858000" y="1841500"/>
            <a:ext cx="1206500" cy="1193800"/>
          </a:xfrm>
          <a:prstGeom prst="rect">
            <a:avLst/>
          </a:prstGeom>
          <a:solidFill>
            <a:srgbClr val="0000FF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RV</a:t>
            </a:r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193800" y="3035300"/>
            <a:ext cx="1295400" cy="142240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13" idx="2"/>
          </p:cNvCxnSpPr>
          <p:nvPr/>
        </p:nvCxnSpPr>
        <p:spPr>
          <a:xfrm>
            <a:off x="1416050" y="3022600"/>
            <a:ext cx="1314450" cy="142240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Freeform 16"/>
          <p:cNvSpPr/>
          <p:nvPr/>
        </p:nvSpPr>
        <p:spPr>
          <a:xfrm>
            <a:off x="2457680" y="4445000"/>
            <a:ext cx="1784120" cy="1028700"/>
          </a:xfrm>
          <a:custGeom>
            <a:avLst/>
            <a:gdLst>
              <a:gd name="connsiteX0" fmla="*/ 18820 w 1784120"/>
              <a:gd name="connsiteY0" fmla="*/ 0 h 1028700"/>
              <a:gd name="connsiteX1" fmla="*/ 18820 w 1784120"/>
              <a:gd name="connsiteY1" fmla="*/ 355600 h 1028700"/>
              <a:gd name="connsiteX2" fmla="*/ 82320 w 1784120"/>
              <a:gd name="connsiteY2" fmla="*/ 457200 h 1028700"/>
              <a:gd name="connsiteX3" fmla="*/ 107720 w 1784120"/>
              <a:gd name="connsiteY3" fmla="*/ 495300 h 1028700"/>
              <a:gd name="connsiteX4" fmla="*/ 120420 w 1784120"/>
              <a:gd name="connsiteY4" fmla="*/ 533400 h 1028700"/>
              <a:gd name="connsiteX5" fmla="*/ 158520 w 1784120"/>
              <a:gd name="connsiteY5" fmla="*/ 584200 h 1028700"/>
              <a:gd name="connsiteX6" fmla="*/ 222020 w 1784120"/>
              <a:gd name="connsiteY6" fmla="*/ 685800 h 1028700"/>
              <a:gd name="connsiteX7" fmla="*/ 298220 w 1784120"/>
              <a:gd name="connsiteY7" fmla="*/ 736600 h 1028700"/>
              <a:gd name="connsiteX8" fmla="*/ 374420 w 1784120"/>
              <a:gd name="connsiteY8" fmla="*/ 812800 h 1028700"/>
              <a:gd name="connsiteX9" fmla="*/ 399820 w 1784120"/>
              <a:gd name="connsiteY9" fmla="*/ 850900 h 1028700"/>
              <a:gd name="connsiteX10" fmla="*/ 514120 w 1784120"/>
              <a:gd name="connsiteY10" fmla="*/ 914400 h 1028700"/>
              <a:gd name="connsiteX11" fmla="*/ 539520 w 1784120"/>
              <a:gd name="connsiteY11" fmla="*/ 952500 h 1028700"/>
              <a:gd name="connsiteX12" fmla="*/ 615720 w 1784120"/>
              <a:gd name="connsiteY12" fmla="*/ 965200 h 1028700"/>
              <a:gd name="connsiteX13" fmla="*/ 717320 w 1784120"/>
              <a:gd name="connsiteY13" fmla="*/ 1003300 h 1028700"/>
              <a:gd name="connsiteX14" fmla="*/ 818920 w 1784120"/>
              <a:gd name="connsiteY14" fmla="*/ 1028700 h 1028700"/>
              <a:gd name="connsiteX15" fmla="*/ 1111020 w 1784120"/>
              <a:gd name="connsiteY15" fmla="*/ 1016000 h 1028700"/>
              <a:gd name="connsiteX16" fmla="*/ 1199920 w 1784120"/>
              <a:gd name="connsiteY16" fmla="*/ 990600 h 1028700"/>
              <a:gd name="connsiteX17" fmla="*/ 1263420 w 1784120"/>
              <a:gd name="connsiteY17" fmla="*/ 977900 h 1028700"/>
              <a:gd name="connsiteX18" fmla="*/ 1377720 w 1784120"/>
              <a:gd name="connsiteY18" fmla="*/ 952500 h 1028700"/>
              <a:gd name="connsiteX19" fmla="*/ 1428520 w 1784120"/>
              <a:gd name="connsiteY19" fmla="*/ 939800 h 1028700"/>
              <a:gd name="connsiteX20" fmla="*/ 1530120 w 1784120"/>
              <a:gd name="connsiteY20" fmla="*/ 876300 h 1028700"/>
              <a:gd name="connsiteX21" fmla="*/ 1606320 w 1784120"/>
              <a:gd name="connsiteY21" fmla="*/ 825500 h 1028700"/>
              <a:gd name="connsiteX22" fmla="*/ 1720620 w 1784120"/>
              <a:gd name="connsiteY22" fmla="*/ 774700 h 1028700"/>
              <a:gd name="connsiteX23" fmla="*/ 1771420 w 1784120"/>
              <a:gd name="connsiteY23" fmla="*/ 736600 h 1028700"/>
              <a:gd name="connsiteX24" fmla="*/ 1784120 w 1784120"/>
              <a:gd name="connsiteY24" fmla="*/ 711200 h 1028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1784120" h="1028700">
                <a:moveTo>
                  <a:pt x="18820" y="0"/>
                </a:moveTo>
                <a:cubicBezTo>
                  <a:pt x="-6042" y="149174"/>
                  <a:pt x="-6506" y="119220"/>
                  <a:pt x="18820" y="355600"/>
                </a:cubicBezTo>
                <a:cubicBezTo>
                  <a:pt x="26958" y="431554"/>
                  <a:pt x="34535" y="425344"/>
                  <a:pt x="82320" y="457200"/>
                </a:cubicBezTo>
                <a:cubicBezTo>
                  <a:pt x="90787" y="469900"/>
                  <a:pt x="100894" y="481648"/>
                  <a:pt x="107720" y="495300"/>
                </a:cubicBezTo>
                <a:cubicBezTo>
                  <a:pt x="113707" y="507274"/>
                  <a:pt x="113778" y="521777"/>
                  <a:pt x="120420" y="533400"/>
                </a:cubicBezTo>
                <a:cubicBezTo>
                  <a:pt x="130922" y="551778"/>
                  <a:pt x="147302" y="566251"/>
                  <a:pt x="158520" y="584200"/>
                </a:cubicBezTo>
                <a:cubicBezTo>
                  <a:pt x="185350" y="627127"/>
                  <a:pt x="181546" y="649823"/>
                  <a:pt x="222020" y="685800"/>
                </a:cubicBezTo>
                <a:cubicBezTo>
                  <a:pt x="244836" y="706081"/>
                  <a:pt x="298220" y="736600"/>
                  <a:pt x="298220" y="736600"/>
                </a:cubicBezTo>
                <a:cubicBezTo>
                  <a:pt x="358080" y="826390"/>
                  <a:pt x="279904" y="718284"/>
                  <a:pt x="374420" y="812800"/>
                </a:cubicBezTo>
                <a:cubicBezTo>
                  <a:pt x="385213" y="823593"/>
                  <a:pt x="389027" y="840107"/>
                  <a:pt x="399820" y="850900"/>
                </a:cubicBezTo>
                <a:cubicBezTo>
                  <a:pt x="440092" y="891172"/>
                  <a:pt x="461949" y="893532"/>
                  <a:pt x="514120" y="914400"/>
                </a:cubicBezTo>
                <a:cubicBezTo>
                  <a:pt x="522587" y="927100"/>
                  <a:pt x="525868" y="945674"/>
                  <a:pt x="539520" y="952500"/>
                </a:cubicBezTo>
                <a:cubicBezTo>
                  <a:pt x="562552" y="964016"/>
                  <a:pt x="590583" y="959614"/>
                  <a:pt x="615720" y="965200"/>
                </a:cubicBezTo>
                <a:cubicBezTo>
                  <a:pt x="645956" y="971919"/>
                  <a:pt x="691612" y="995390"/>
                  <a:pt x="717320" y="1003300"/>
                </a:cubicBezTo>
                <a:cubicBezTo>
                  <a:pt x="750685" y="1013566"/>
                  <a:pt x="818920" y="1028700"/>
                  <a:pt x="818920" y="1028700"/>
                </a:cubicBezTo>
                <a:cubicBezTo>
                  <a:pt x="916287" y="1024467"/>
                  <a:pt x="1013828" y="1023199"/>
                  <a:pt x="1111020" y="1016000"/>
                </a:cubicBezTo>
                <a:cubicBezTo>
                  <a:pt x="1144778" y="1013499"/>
                  <a:pt x="1168293" y="998507"/>
                  <a:pt x="1199920" y="990600"/>
                </a:cubicBezTo>
                <a:cubicBezTo>
                  <a:pt x="1220861" y="985365"/>
                  <a:pt x="1242182" y="981761"/>
                  <a:pt x="1263420" y="977900"/>
                </a:cubicBezTo>
                <a:cubicBezTo>
                  <a:pt x="1420990" y="949251"/>
                  <a:pt x="1279754" y="980490"/>
                  <a:pt x="1377720" y="952500"/>
                </a:cubicBezTo>
                <a:cubicBezTo>
                  <a:pt x="1394503" y="947705"/>
                  <a:pt x="1412177" y="945929"/>
                  <a:pt x="1428520" y="939800"/>
                </a:cubicBezTo>
                <a:cubicBezTo>
                  <a:pt x="1480506" y="920305"/>
                  <a:pt x="1484015" y="908574"/>
                  <a:pt x="1530120" y="876300"/>
                </a:cubicBezTo>
                <a:cubicBezTo>
                  <a:pt x="1555129" y="858794"/>
                  <a:pt x="1577360" y="835153"/>
                  <a:pt x="1606320" y="825500"/>
                </a:cubicBezTo>
                <a:cubicBezTo>
                  <a:pt x="1683762" y="799686"/>
                  <a:pt x="1667790" y="812436"/>
                  <a:pt x="1720620" y="774700"/>
                </a:cubicBezTo>
                <a:cubicBezTo>
                  <a:pt x="1737844" y="762397"/>
                  <a:pt x="1756453" y="751567"/>
                  <a:pt x="1771420" y="736600"/>
                </a:cubicBezTo>
                <a:cubicBezTo>
                  <a:pt x="1778113" y="729907"/>
                  <a:pt x="1779887" y="719667"/>
                  <a:pt x="1784120" y="711200"/>
                </a:cubicBezTo>
              </a:path>
            </a:pathLst>
          </a:cu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2730500" y="4445000"/>
            <a:ext cx="1663700" cy="647700"/>
          </a:xfrm>
          <a:custGeom>
            <a:avLst/>
            <a:gdLst>
              <a:gd name="connsiteX0" fmla="*/ 0 w 1663700"/>
              <a:gd name="connsiteY0" fmla="*/ 0 h 647700"/>
              <a:gd name="connsiteX1" fmla="*/ 25400 w 1663700"/>
              <a:gd name="connsiteY1" fmla="*/ 190500 h 647700"/>
              <a:gd name="connsiteX2" fmla="*/ 50800 w 1663700"/>
              <a:gd name="connsiteY2" fmla="*/ 228600 h 647700"/>
              <a:gd name="connsiteX3" fmla="*/ 76200 w 1663700"/>
              <a:gd name="connsiteY3" fmla="*/ 317500 h 647700"/>
              <a:gd name="connsiteX4" fmla="*/ 152400 w 1663700"/>
              <a:gd name="connsiteY4" fmla="*/ 393700 h 647700"/>
              <a:gd name="connsiteX5" fmla="*/ 177800 w 1663700"/>
              <a:gd name="connsiteY5" fmla="*/ 431800 h 647700"/>
              <a:gd name="connsiteX6" fmla="*/ 190500 w 1663700"/>
              <a:gd name="connsiteY6" fmla="*/ 469900 h 647700"/>
              <a:gd name="connsiteX7" fmla="*/ 279400 w 1663700"/>
              <a:gd name="connsiteY7" fmla="*/ 520700 h 647700"/>
              <a:gd name="connsiteX8" fmla="*/ 355600 w 1663700"/>
              <a:gd name="connsiteY8" fmla="*/ 571500 h 647700"/>
              <a:gd name="connsiteX9" fmla="*/ 393700 w 1663700"/>
              <a:gd name="connsiteY9" fmla="*/ 584200 h 647700"/>
              <a:gd name="connsiteX10" fmla="*/ 533400 w 1663700"/>
              <a:gd name="connsiteY10" fmla="*/ 609600 h 647700"/>
              <a:gd name="connsiteX11" fmla="*/ 596900 w 1663700"/>
              <a:gd name="connsiteY11" fmla="*/ 622300 h 647700"/>
              <a:gd name="connsiteX12" fmla="*/ 749300 w 1663700"/>
              <a:gd name="connsiteY12" fmla="*/ 635000 h 647700"/>
              <a:gd name="connsiteX13" fmla="*/ 850900 w 1663700"/>
              <a:gd name="connsiteY13" fmla="*/ 647700 h 647700"/>
              <a:gd name="connsiteX14" fmla="*/ 1054100 w 1663700"/>
              <a:gd name="connsiteY14" fmla="*/ 635000 h 647700"/>
              <a:gd name="connsiteX15" fmla="*/ 1155700 w 1663700"/>
              <a:gd name="connsiteY15" fmla="*/ 584200 h 647700"/>
              <a:gd name="connsiteX16" fmla="*/ 1231900 w 1663700"/>
              <a:gd name="connsiteY16" fmla="*/ 558800 h 647700"/>
              <a:gd name="connsiteX17" fmla="*/ 1346200 w 1663700"/>
              <a:gd name="connsiteY17" fmla="*/ 495300 h 647700"/>
              <a:gd name="connsiteX18" fmla="*/ 1384300 w 1663700"/>
              <a:gd name="connsiteY18" fmla="*/ 457200 h 647700"/>
              <a:gd name="connsiteX19" fmla="*/ 1422400 w 1663700"/>
              <a:gd name="connsiteY19" fmla="*/ 444500 h 647700"/>
              <a:gd name="connsiteX20" fmla="*/ 1460500 w 1663700"/>
              <a:gd name="connsiteY20" fmla="*/ 419100 h 647700"/>
              <a:gd name="connsiteX21" fmla="*/ 1524000 w 1663700"/>
              <a:gd name="connsiteY21" fmla="*/ 368300 h 647700"/>
              <a:gd name="connsiteX22" fmla="*/ 1638300 w 1663700"/>
              <a:gd name="connsiteY22" fmla="*/ 304800 h 647700"/>
              <a:gd name="connsiteX23" fmla="*/ 1663700 w 1663700"/>
              <a:gd name="connsiteY23" fmla="*/ 254000 h 647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1663700" h="647700">
                <a:moveTo>
                  <a:pt x="0" y="0"/>
                </a:moveTo>
                <a:cubicBezTo>
                  <a:pt x="2837" y="34049"/>
                  <a:pt x="-538" y="138624"/>
                  <a:pt x="25400" y="190500"/>
                </a:cubicBezTo>
                <a:cubicBezTo>
                  <a:pt x="32226" y="204152"/>
                  <a:pt x="42333" y="215900"/>
                  <a:pt x="50800" y="228600"/>
                </a:cubicBezTo>
                <a:cubicBezTo>
                  <a:pt x="51743" y="232374"/>
                  <a:pt x="69488" y="308870"/>
                  <a:pt x="76200" y="317500"/>
                </a:cubicBezTo>
                <a:cubicBezTo>
                  <a:pt x="98253" y="345854"/>
                  <a:pt x="132475" y="363812"/>
                  <a:pt x="152400" y="393700"/>
                </a:cubicBezTo>
                <a:cubicBezTo>
                  <a:pt x="160867" y="406400"/>
                  <a:pt x="170974" y="418148"/>
                  <a:pt x="177800" y="431800"/>
                </a:cubicBezTo>
                <a:cubicBezTo>
                  <a:pt x="183787" y="443774"/>
                  <a:pt x="182137" y="459447"/>
                  <a:pt x="190500" y="469900"/>
                </a:cubicBezTo>
                <a:cubicBezTo>
                  <a:pt x="204018" y="486797"/>
                  <a:pt x="264977" y="512046"/>
                  <a:pt x="279400" y="520700"/>
                </a:cubicBezTo>
                <a:cubicBezTo>
                  <a:pt x="305577" y="536406"/>
                  <a:pt x="326640" y="561847"/>
                  <a:pt x="355600" y="571500"/>
                </a:cubicBezTo>
                <a:cubicBezTo>
                  <a:pt x="368300" y="575733"/>
                  <a:pt x="380713" y="580953"/>
                  <a:pt x="393700" y="584200"/>
                </a:cubicBezTo>
                <a:cubicBezTo>
                  <a:pt x="435528" y="594657"/>
                  <a:pt x="491883" y="602051"/>
                  <a:pt x="533400" y="609600"/>
                </a:cubicBezTo>
                <a:cubicBezTo>
                  <a:pt x="554638" y="613461"/>
                  <a:pt x="575462" y="619778"/>
                  <a:pt x="596900" y="622300"/>
                </a:cubicBezTo>
                <a:cubicBezTo>
                  <a:pt x="647527" y="628256"/>
                  <a:pt x="698577" y="629928"/>
                  <a:pt x="749300" y="635000"/>
                </a:cubicBezTo>
                <a:cubicBezTo>
                  <a:pt x="783261" y="638396"/>
                  <a:pt x="817033" y="643467"/>
                  <a:pt x="850900" y="647700"/>
                </a:cubicBezTo>
                <a:cubicBezTo>
                  <a:pt x="918633" y="643467"/>
                  <a:pt x="987661" y="648841"/>
                  <a:pt x="1054100" y="635000"/>
                </a:cubicBezTo>
                <a:cubicBezTo>
                  <a:pt x="1091168" y="627277"/>
                  <a:pt x="1119779" y="596174"/>
                  <a:pt x="1155700" y="584200"/>
                </a:cubicBezTo>
                <a:cubicBezTo>
                  <a:pt x="1181100" y="575733"/>
                  <a:pt x="1209623" y="573652"/>
                  <a:pt x="1231900" y="558800"/>
                </a:cubicBezTo>
                <a:cubicBezTo>
                  <a:pt x="1319239" y="500574"/>
                  <a:pt x="1279140" y="517653"/>
                  <a:pt x="1346200" y="495300"/>
                </a:cubicBezTo>
                <a:cubicBezTo>
                  <a:pt x="1358900" y="482600"/>
                  <a:pt x="1369356" y="467163"/>
                  <a:pt x="1384300" y="457200"/>
                </a:cubicBezTo>
                <a:cubicBezTo>
                  <a:pt x="1395439" y="449774"/>
                  <a:pt x="1410426" y="450487"/>
                  <a:pt x="1422400" y="444500"/>
                </a:cubicBezTo>
                <a:cubicBezTo>
                  <a:pt x="1436052" y="437674"/>
                  <a:pt x="1447800" y="427567"/>
                  <a:pt x="1460500" y="419100"/>
                </a:cubicBezTo>
                <a:cubicBezTo>
                  <a:pt x="1507432" y="348702"/>
                  <a:pt x="1459048" y="404384"/>
                  <a:pt x="1524000" y="368300"/>
                </a:cubicBezTo>
                <a:cubicBezTo>
                  <a:pt x="1655008" y="295518"/>
                  <a:pt x="1552089" y="333537"/>
                  <a:pt x="1638300" y="304800"/>
                </a:cubicBezTo>
                <a:cubicBezTo>
                  <a:pt x="1652893" y="261020"/>
                  <a:pt x="1641534" y="276166"/>
                  <a:pt x="1663700" y="254000"/>
                </a:cubicBezTo>
              </a:path>
            </a:pathLst>
          </a:cu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4394200" y="4254500"/>
            <a:ext cx="1752634" cy="889000"/>
          </a:xfrm>
          <a:custGeom>
            <a:avLst/>
            <a:gdLst>
              <a:gd name="connsiteX0" fmla="*/ 0 w 1752634"/>
              <a:gd name="connsiteY0" fmla="*/ 444500 h 889000"/>
              <a:gd name="connsiteX1" fmla="*/ 114300 w 1752634"/>
              <a:gd name="connsiteY1" fmla="*/ 558800 h 889000"/>
              <a:gd name="connsiteX2" fmla="*/ 152400 w 1752634"/>
              <a:gd name="connsiteY2" fmla="*/ 584200 h 889000"/>
              <a:gd name="connsiteX3" fmla="*/ 215900 w 1752634"/>
              <a:gd name="connsiteY3" fmla="*/ 635000 h 889000"/>
              <a:gd name="connsiteX4" fmla="*/ 254000 w 1752634"/>
              <a:gd name="connsiteY4" fmla="*/ 660400 h 889000"/>
              <a:gd name="connsiteX5" fmla="*/ 330200 w 1752634"/>
              <a:gd name="connsiteY5" fmla="*/ 685800 h 889000"/>
              <a:gd name="connsiteX6" fmla="*/ 368300 w 1752634"/>
              <a:gd name="connsiteY6" fmla="*/ 698500 h 889000"/>
              <a:gd name="connsiteX7" fmla="*/ 393700 w 1752634"/>
              <a:gd name="connsiteY7" fmla="*/ 736600 h 889000"/>
              <a:gd name="connsiteX8" fmla="*/ 469900 w 1752634"/>
              <a:gd name="connsiteY8" fmla="*/ 762000 h 889000"/>
              <a:gd name="connsiteX9" fmla="*/ 596900 w 1752634"/>
              <a:gd name="connsiteY9" fmla="*/ 787400 h 889000"/>
              <a:gd name="connsiteX10" fmla="*/ 647700 w 1752634"/>
              <a:gd name="connsiteY10" fmla="*/ 800100 h 889000"/>
              <a:gd name="connsiteX11" fmla="*/ 711200 w 1752634"/>
              <a:gd name="connsiteY11" fmla="*/ 812800 h 889000"/>
              <a:gd name="connsiteX12" fmla="*/ 787400 w 1752634"/>
              <a:gd name="connsiteY12" fmla="*/ 838200 h 889000"/>
              <a:gd name="connsiteX13" fmla="*/ 825500 w 1752634"/>
              <a:gd name="connsiteY13" fmla="*/ 850900 h 889000"/>
              <a:gd name="connsiteX14" fmla="*/ 990600 w 1752634"/>
              <a:gd name="connsiteY14" fmla="*/ 889000 h 889000"/>
              <a:gd name="connsiteX15" fmla="*/ 1231900 w 1752634"/>
              <a:gd name="connsiteY15" fmla="*/ 863600 h 889000"/>
              <a:gd name="connsiteX16" fmla="*/ 1308100 w 1752634"/>
              <a:gd name="connsiteY16" fmla="*/ 838200 h 889000"/>
              <a:gd name="connsiteX17" fmla="*/ 1346200 w 1752634"/>
              <a:gd name="connsiteY17" fmla="*/ 812800 h 889000"/>
              <a:gd name="connsiteX18" fmla="*/ 1498600 w 1752634"/>
              <a:gd name="connsiteY18" fmla="*/ 736600 h 889000"/>
              <a:gd name="connsiteX19" fmla="*/ 1536700 w 1752634"/>
              <a:gd name="connsiteY19" fmla="*/ 711200 h 889000"/>
              <a:gd name="connsiteX20" fmla="*/ 1562100 w 1752634"/>
              <a:gd name="connsiteY20" fmla="*/ 673100 h 889000"/>
              <a:gd name="connsiteX21" fmla="*/ 1600200 w 1752634"/>
              <a:gd name="connsiteY21" fmla="*/ 622300 h 889000"/>
              <a:gd name="connsiteX22" fmla="*/ 1612900 w 1752634"/>
              <a:gd name="connsiteY22" fmla="*/ 584200 h 889000"/>
              <a:gd name="connsiteX23" fmla="*/ 1638300 w 1752634"/>
              <a:gd name="connsiteY23" fmla="*/ 546100 h 889000"/>
              <a:gd name="connsiteX24" fmla="*/ 1663700 w 1752634"/>
              <a:gd name="connsiteY24" fmla="*/ 469900 h 889000"/>
              <a:gd name="connsiteX25" fmla="*/ 1689100 w 1752634"/>
              <a:gd name="connsiteY25" fmla="*/ 431800 h 889000"/>
              <a:gd name="connsiteX26" fmla="*/ 1714500 w 1752634"/>
              <a:gd name="connsiteY26" fmla="*/ 330200 h 889000"/>
              <a:gd name="connsiteX27" fmla="*/ 1727200 w 1752634"/>
              <a:gd name="connsiteY27" fmla="*/ 139700 h 889000"/>
              <a:gd name="connsiteX28" fmla="*/ 1739900 w 1752634"/>
              <a:gd name="connsiteY28" fmla="*/ 50800 h 889000"/>
              <a:gd name="connsiteX29" fmla="*/ 1752600 w 1752634"/>
              <a:gd name="connsiteY29" fmla="*/ 0 h 889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1752634" h="889000">
                <a:moveTo>
                  <a:pt x="0" y="444500"/>
                </a:moveTo>
                <a:cubicBezTo>
                  <a:pt x="53806" y="534177"/>
                  <a:pt x="17561" y="494308"/>
                  <a:pt x="114300" y="558800"/>
                </a:cubicBezTo>
                <a:lnTo>
                  <a:pt x="152400" y="584200"/>
                </a:lnTo>
                <a:cubicBezTo>
                  <a:pt x="195218" y="648426"/>
                  <a:pt x="154556" y="604328"/>
                  <a:pt x="215900" y="635000"/>
                </a:cubicBezTo>
                <a:cubicBezTo>
                  <a:pt x="229552" y="641826"/>
                  <a:pt x="240052" y="654201"/>
                  <a:pt x="254000" y="660400"/>
                </a:cubicBezTo>
                <a:cubicBezTo>
                  <a:pt x="278466" y="671274"/>
                  <a:pt x="304800" y="677333"/>
                  <a:pt x="330200" y="685800"/>
                </a:cubicBezTo>
                <a:lnTo>
                  <a:pt x="368300" y="698500"/>
                </a:lnTo>
                <a:cubicBezTo>
                  <a:pt x="376767" y="711200"/>
                  <a:pt x="380757" y="728510"/>
                  <a:pt x="393700" y="736600"/>
                </a:cubicBezTo>
                <a:cubicBezTo>
                  <a:pt x="416404" y="750790"/>
                  <a:pt x="444500" y="753533"/>
                  <a:pt x="469900" y="762000"/>
                </a:cubicBezTo>
                <a:cubicBezTo>
                  <a:pt x="548145" y="788082"/>
                  <a:pt x="468480" y="764051"/>
                  <a:pt x="596900" y="787400"/>
                </a:cubicBezTo>
                <a:cubicBezTo>
                  <a:pt x="614073" y="790522"/>
                  <a:pt x="630661" y="796314"/>
                  <a:pt x="647700" y="800100"/>
                </a:cubicBezTo>
                <a:cubicBezTo>
                  <a:pt x="668772" y="804783"/>
                  <a:pt x="690375" y="807120"/>
                  <a:pt x="711200" y="812800"/>
                </a:cubicBezTo>
                <a:cubicBezTo>
                  <a:pt x="737031" y="819845"/>
                  <a:pt x="762000" y="829733"/>
                  <a:pt x="787400" y="838200"/>
                </a:cubicBezTo>
                <a:cubicBezTo>
                  <a:pt x="800100" y="842433"/>
                  <a:pt x="812513" y="847653"/>
                  <a:pt x="825500" y="850900"/>
                </a:cubicBezTo>
                <a:cubicBezTo>
                  <a:pt x="948041" y="881535"/>
                  <a:pt x="892869" y="869454"/>
                  <a:pt x="990600" y="889000"/>
                </a:cubicBezTo>
                <a:cubicBezTo>
                  <a:pt x="1110587" y="881001"/>
                  <a:pt x="1143475" y="890127"/>
                  <a:pt x="1231900" y="863600"/>
                </a:cubicBezTo>
                <a:cubicBezTo>
                  <a:pt x="1257545" y="855907"/>
                  <a:pt x="1285823" y="853052"/>
                  <a:pt x="1308100" y="838200"/>
                </a:cubicBezTo>
                <a:cubicBezTo>
                  <a:pt x="1320800" y="829733"/>
                  <a:pt x="1332252" y="818999"/>
                  <a:pt x="1346200" y="812800"/>
                </a:cubicBezTo>
                <a:cubicBezTo>
                  <a:pt x="1503941" y="742693"/>
                  <a:pt x="1340172" y="842219"/>
                  <a:pt x="1498600" y="736600"/>
                </a:cubicBezTo>
                <a:lnTo>
                  <a:pt x="1536700" y="711200"/>
                </a:lnTo>
                <a:cubicBezTo>
                  <a:pt x="1545167" y="698500"/>
                  <a:pt x="1553228" y="685520"/>
                  <a:pt x="1562100" y="673100"/>
                </a:cubicBezTo>
                <a:cubicBezTo>
                  <a:pt x="1574403" y="655876"/>
                  <a:pt x="1589698" y="640678"/>
                  <a:pt x="1600200" y="622300"/>
                </a:cubicBezTo>
                <a:cubicBezTo>
                  <a:pt x="1606842" y="610677"/>
                  <a:pt x="1606913" y="596174"/>
                  <a:pt x="1612900" y="584200"/>
                </a:cubicBezTo>
                <a:cubicBezTo>
                  <a:pt x="1619726" y="570548"/>
                  <a:pt x="1632101" y="560048"/>
                  <a:pt x="1638300" y="546100"/>
                </a:cubicBezTo>
                <a:cubicBezTo>
                  <a:pt x="1649174" y="521634"/>
                  <a:pt x="1648848" y="492177"/>
                  <a:pt x="1663700" y="469900"/>
                </a:cubicBezTo>
                <a:cubicBezTo>
                  <a:pt x="1672167" y="457200"/>
                  <a:pt x="1682274" y="445452"/>
                  <a:pt x="1689100" y="431800"/>
                </a:cubicBezTo>
                <a:cubicBezTo>
                  <a:pt x="1702117" y="405765"/>
                  <a:pt x="1709670" y="354352"/>
                  <a:pt x="1714500" y="330200"/>
                </a:cubicBezTo>
                <a:cubicBezTo>
                  <a:pt x="1718733" y="266700"/>
                  <a:pt x="1721438" y="203080"/>
                  <a:pt x="1727200" y="139700"/>
                </a:cubicBezTo>
                <a:cubicBezTo>
                  <a:pt x="1729910" y="109889"/>
                  <a:pt x="1734029" y="80153"/>
                  <a:pt x="1739900" y="50800"/>
                </a:cubicBezTo>
                <a:cubicBezTo>
                  <a:pt x="1753939" y="-19393"/>
                  <a:pt x="1752600" y="34966"/>
                  <a:pt x="1752600" y="0"/>
                </a:cubicBezTo>
              </a:path>
            </a:pathLst>
          </a:cu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/>
        </p:nvSpPr>
        <p:spPr>
          <a:xfrm>
            <a:off x="4533900" y="4254500"/>
            <a:ext cx="1868425" cy="1295400"/>
          </a:xfrm>
          <a:custGeom>
            <a:avLst/>
            <a:gdLst>
              <a:gd name="connsiteX0" fmla="*/ 0 w 1868425"/>
              <a:gd name="connsiteY0" fmla="*/ 927100 h 1295400"/>
              <a:gd name="connsiteX1" fmla="*/ 63500 w 1868425"/>
              <a:gd name="connsiteY1" fmla="*/ 965200 h 1295400"/>
              <a:gd name="connsiteX2" fmla="*/ 101600 w 1868425"/>
              <a:gd name="connsiteY2" fmla="*/ 977900 h 1295400"/>
              <a:gd name="connsiteX3" fmla="*/ 165100 w 1868425"/>
              <a:gd name="connsiteY3" fmla="*/ 1003300 h 1295400"/>
              <a:gd name="connsiteX4" fmla="*/ 190500 w 1868425"/>
              <a:gd name="connsiteY4" fmla="*/ 1041400 h 1295400"/>
              <a:gd name="connsiteX5" fmla="*/ 228600 w 1868425"/>
              <a:gd name="connsiteY5" fmla="*/ 1054100 h 1295400"/>
              <a:gd name="connsiteX6" fmla="*/ 279400 w 1868425"/>
              <a:gd name="connsiteY6" fmla="*/ 1079500 h 1295400"/>
              <a:gd name="connsiteX7" fmla="*/ 355600 w 1868425"/>
              <a:gd name="connsiteY7" fmla="*/ 1130300 h 1295400"/>
              <a:gd name="connsiteX8" fmla="*/ 406400 w 1868425"/>
              <a:gd name="connsiteY8" fmla="*/ 1155700 h 1295400"/>
              <a:gd name="connsiteX9" fmla="*/ 444500 w 1868425"/>
              <a:gd name="connsiteY9" fmla="*/ 1181100 h 1295400"/>
              <a:gd name="connsiteX10" fmla="*/ 571500 w 1868425"/>
              <a:gd name="connsiteY10" fmla="*/ 1219200 h 1295400"/>
              <a:gd name="connsiteX11" fmla="*/ 647700 w 1868425"/>
              <a:gd name="connsiteY11" fmla="*/ 1244600 h 1295400"/>
              <a:gd name="connsiteX12" fmla="*/ 685800 w 1868425"/>
              <a:gd name="connsiteY12" fmla="*/ 1270000 h 1295400"/>
              <a:gd name="connsiteX13" fmla="*/ 927100 w 1868425"/>
              <a:gd name="connsiteY13" fmla="*/ 1295400 h 1295400"/>
              <a:gd name="connsiteX14" fmla="*/ 1231900 w 1868425"/>
              <a:gd name="connsiteY14" fmla="*/ 1282700 h 1295400"/>
              <a:gd name="connsiteX15" fmla="*/ 1282700 w 1868425"/>
              <a:gd name="connsiteY15" fmla="*/ 1270000 h 1295400"/>
              <a:gd name="connsiteX16" fmla="*/ 1358900 w 1868425"/>
              <a:gd name="connsiteY16" fmla="*/ 1231900 h 1295400"/>
              <a:gd name="connsiteX17" fmla="*/ 1447800 w 1868425"/>
              <a:gd name="connsiteY17" fmla="*/ 1143000 h 1295400"/>
              <a:gd name="connsiteX18" fmla="*/ 1485900 w 1868425"/>
              <a:gd name="connsiteY18" fmla="*/ 1092200 h 1295400"/>
              <a:gd name="connsiteX19" fmla="*/ 1574800 w 1868425"/>
              <a:gd name="connsiteY19" fmla="*/ 977900 h 1295400"/>
              <a:gd name="connsiteX20" fmla="*/ 1587500 w 1868425"/>
              <a:gd name="connsiteY20" fmla="*/ 939800 h 1295400"/>
              <a:gd name="connsiteX21" fmla="*/ 1638300 w 1868425"/>
              <a:gd name="connsiteY21" fmla="*/ 863600 h 1295400"/>
              <a:gd name="connsiteX22" fmla="*/ 1676400 w 1868425"/>
              <a:gd name="connsiteY22" fmla="*/ 736600 h 1295400"/>
              <a:gd name="connsiteX23" fmla="*/ 1714500 w 1868425"/>
              <a:gd name="connsiteY23" fmla="*/ 698500 h 1295400"/>
              <a:gd name="connsiteX24" fmla="*/ 1727200 w 1868425"/>
              <a:gd name="connsiteY24" fmla="*/ 647700 h 1295400"/>
              <a:gd name="connsiteX25" fmla="*/ 1739900 w 1868425"/>
              <a:gd name="connsiteY25" fmla="*/ 571500 h 1295400"/>
              <a:gd name="connsiteX26" fmla="*/ 1765300 w 1868425"/>
              <a:gd name="connsiteY26" fmla="*/ 495300 h 1295400"/>
              <a:gd name="connsiteX27" fmla="*/ 1803400 w 1868425"/>
              <a:gd name="connsiteY27" fmla="*/ 342900 h 1295400"/>
              <a:gd name="connsiteX28" fmla="*/ 1816100 w 1868425"/>
              <a:gd name="connsiteY28" fmla="*/ 304800 h 1295400"/>
              <a:gd name="connsiteX29" fmla="*/ 1841500 w 1868425"/>
              <a:gd name="connsiteY29" fmla="*/ 266700 h 1295400"/>
              <a:gd name="connsiteX30" fmla="*/ 1854200 w 1868425"/>
              <a:gd name="connsiteY30" fmla="*/ 203200 h 1295400"/>
              <a:gd name="connsiteX31" fmla="*/ 1866900 w 1868425"/>
              <a:gd name="connsiteY31" fmla="*/ 165100 h 1295400"/>
              <a:gd name="connsiteX32" fmla="*/ 1866900 w 1868425"/>
              <a:gd name="connsiteY32" fmla="*/ 0 h 1295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1868425" h="1295400">
                <a:moveTo>
                  <a:pt x="0" y="927100"/>
                </a:moveTo>
                <a:cubicBezTo>
                  <a:pt x="21167" y="939800"/>
                  <a:pt x="41422" y="954161"/>
                  <a:pt x="63500" y="965200"/>
                </a:cubicBezTo>
                <a:cubicBezTo>
                  <a:pt x="75474" y="971187"/>
                  <a:pt x="89065" y="973200"/>
                  <a:pt x="101600" y="977900"/>
                </a:cubicBezTo>
                <a:cubicBezTo>
                  <a:pt x="122946" y="985905"/>
                  <a:pt x="143933" y="994833"/>
                  <a:pt x="165100" y="1003300"/>
                </a:cubicBezTo>
                <a:cubicBezTo>
                  <a:pt x="173567" y="1016000"/>
                  <a:pt x="178581" y="1031865"/>
                  <a:pt x="190500" y="1041400"/>
                </a:cubicBezTo>
                <a:cubicBezTo>
                  <a:pt x="200953" y="1049763"/>
                  <a:pt x="216295" y="1048827"/>
                  <a:pt x="228600" y="1054100"/>
                </a:cubicBezTo>
                <a:cubicBezTo>
                  <a:pt x="246001" y="1061558"/>
                  <a:pt x="263166" y="1069760"/>
                  <a:pt x="279400" y="1079500"/>
                </a:cubicBezTo>
                <a:cubicBezTo>
                  <a:pt x="305577" y="1095206"/>
                  <a:pt x="328296" y="1116648"/>
                  <a:pt x="355600" y="1130300"/>
                </a:cubicBezTo>
                <a:cubicBezTo>
                  <a:pt x="372533" y="1138767"/>
                  <a:pt x="389962" y="1146307"/>
                  <a:pt x="406400" y="1155700"/>
                </a:cubicBezTo>
                <a:cubicBezTo>
                  <a:pt x="419652" y="1163273"/>
                  <a:pt x="430552" y="1174901"/>
                  <a:pt x="444500" y="1181100"/>
                </a:cubicBezTo>
                <a:cubicBezTo>
                  <a:pt x="506671" y="1208732"/>
                  <a:pt x="514666" y="1202150"/>
                  <a:pt x="571500" y="1219200"/>
                </a:cubicBezTo>
                <a:cubicBezTo>
                  <a:pt x="597145" y="1226893"/>
                  <a:pt x="625423" y="1229748"/>
                  <a:pt x="647700" y="1244600"/>
                </a:cubicBezTo>
                <a:cubicBezTo>
                  <a:pt x="660400" y="1253067"/>
                  <a:pt x="671320" y="1265173"/>
                  <a:pt x="685800" y="1270000"/>
                </a:cubicBezTo>
                <a:cubicBezTo>
                  <a:pt x="731526" y="1285242"/>
                  <a:pt x="918350" y="1294727"/>
                  <a:pt x="927100" y="1295400"/>
                </a:cubicBezTo>
                <a:cubicBezTo>
                  <a:pt x="1028700" y="1291167"/>
                  <a:pt x="1130470" y="1289945"/>
                  <a:pt x="1231900" y="1282700"/>
                </a:cubicBezTo>
                <a:cubicBezTo>
                  <a:pt x="1249310" y="1281456"/>
                  <a:pt x="1266657" y="1276876"/>
                  <a:pt x="1282700" y="1270000"/>
                </a:cubicBezTo>
                <a:cubicBezTo>
                  <a:pt x="1455035" y="1196142"/>
                  <a:pt x="1198357" y="1285414"/>
                  <a:pt x="1358900" y="1231900"/>
                </a:cubicBezTo>
                <a:cubicBezTo>
                  <a:pt x="1388533" y="1202267"/>
                  <a:pt x="1422655" y="1176526"/>
                  <a:pt x="1447800" y="1143000"/>
                </a:cubicBezTo>
                <a:cubicBezTo>
                  <a:pt x="1460500" y="1126067"/>
                  <a:pt x="1472125" y="1108271"/>
                  <a:pt x="1485900" y="1092200"/>
                </a:cubicBezTo>
                <a:cubicBezTo>
                  <a:pt x="1521762" y="1050361"/>
                  <a:pt x="1554530" y="1038711"/>
                  <a:pt x="1574800" y="977900"/>
                </a:cubicBezTo>
                <a:cubicBezTo>
                  <a:pt x="1579033" y="965200"/>
                  <a:pt x="1580999" y="951502"/>
                  <a:pt x="1587500" y="939800"/>
                </a:cubicBezTo>
                <a:cubicBezTo>
                  <a:pt x="1602325" y="913115"/>
                  <a:pt x="1638300" y="863600"/>
                  <a:pt x="1638300" y="863600"/>
                </a:cubicBezTo>
                <a:cubicBezTo>
                  <a:pt x="1644056" y="840578"/>
                  <a:pt x="1666093" y="746907"/>
                  <a:pt x="1676400" y="736600"/>
                </a:cubicBezTo>
                <a:lnTo>
                  <a:pt x="1714500" y="698500"/>
                </a:lnTo>
                <a:cubicBezTo>
                  <a:pt x="1718733" y="681567"/>
                  <a:pt x="1723777" y="664816"/>
                  <a:pt x="1727200" y="647700"/>
                </a:cubicBezTo>
                <a:cubicBezTo>
                  <a:pt x="1732250" y="622450"/>
                  <a:pt x="1733655" y="596482"/>
                  <a:pt x="1739900" y="571500"/>
                </a:cubicBezTo>
                <a:cubicBezTo>
                  <a:pt x="1746394" y="545525"/>
                  <a:pt x="1760898" y="521710"/>
                  <a:pt x="1765300" y="495300"/>
                </a:cubicBezTo>
                <a:cubicBezTo>
                  <a:pt x="1782402" y="392690"/>
                  <a:pt x="1769857" y="443529"/>
                  <a:pt x="1803400" y="342900"/>
                </a:cubicBezTo>
                <a:cubicBezTo>
                  <a:pt x="1807633" y="330200"/>
                  <a:pt x="1808674" y="315939"/>
                  <a:pt x="1816100" y="304800"/>
                </a:cubicBezTo>
                <a:lnTo>
                  <a:pt x="1841500" y="266700"/>
                </a:lnTo>
                <a:cubicBezTo>
                  <a:pt x="1845733" y="245533"/>
                  <a:pt x="1848965" y="224141"/>
                  <a:pt x="1854200" y="203200"/>
                </a:cubicBezTo>
                <a:cubicBezTo>
                  <a:pt x="1857447" y="190213"/>
                  <a:pt x="1866065" y="178461"/>
                  <a:pt x="1866900" y="165100"/>
                </a:cubicBezTo>
                <a:cubicBezTo>
                  <a:pt x="1870333" y="110174"/>
                  <a:pt x="1866900" y="55033"/>
                  <a:pt x="1866900" y="0"/>
                </a:cubicBezTo>
              </a:path>
            </a:pathLst>
          </a:cu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Connector 20"/>
          <p:cNvCxnSpPr>
            <a:stCxn id="17" idx="24"/>
          </p:cNvCxnSpPr>
          <p:nvPr/>
        </p:nvCxnSpPr>
        <p:spPr>
          <a:xfrm>
            <a:off x="4241800" y="5156200"/>
            <a:ext cx="0" cy="90170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20" idx="0"/>
          </p:cNvCxnSpPr>
          <p:nvPr/>
        </p:nvCxnSpPr>
        <p:spPr>
          <a:xfrm>
            <a:off x="4533900" y="5181600"/>
            <a:ext cx="0" cy="87630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19" idx="29"/>
          </p:cNvCxnSpPr>
          <p:nvPr/>
        </p:nvCxnSpPr>
        <p:spPr>
          <a:xfrm flipV="1">
            <a:off x="6146800" y="3035300"/>
            <a:ext cx="1041400" cy="121920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endCxn id="14" idx="2"/>
          </p:cNvCxnSpPr>
          <p:nvPr/>
        </p:nvCxnSpPr>
        <p:spPr>
          <a:xfrm flipV="1">
            <a:off x="6402325" y="3035300"/>
            <a:ext cx="1058925" cy="121920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Oval 24"/>
          <p:cNvSpPr/>
          <p:nvPr/>
        </p:nvSpPr>
        <p:spPr>
          <a:xfrm>
            <a:off x="3187700" y="5092700"/>
            <a:ext cx="469900" cy="381000"/>
          </a:xfrm>
          <a:prstGeom prst="ellipse">
            <a:avLst/>
          </a:prstGeom>
          <a:solidFill>
            <a:schemeClr val="accent6">
              <a:lumMod val="5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2019300" y="6172200"/>
            <a:ext cx="4838700" cy="571500"/>
          </a:xfrm>
          <a:prstGeom prst="rect">
            <a:avLst/>
          </a:prstGeom>
          <a:solidFill>
            <a:srgbClr val="66006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LA</a:t>
            </a:r>
            <a:endParaRPr lang="en-US" dirty="0"/>
          </a:p>
        </p:txBody>
      </p:sp>
      <p:sp>
        <p:nvSpPr>
          <p:cNvPr id="27" name="Freeform 26"/>
          <p:cNvSpPr/>
          <p:nvPr/>
        </p:nvSpPr>
        <p:spPr>
          <a:xfrm>
            <a:off x="1320800" y="3009900"/>
            <a:ext cx="2006600" cy="2248922"/>
          </a:xfrm>
          <a:custGeom>
            <a:avLst/>
            <a:gdLst>
              <a:gd name="connsiteX0" fmla="*/ 0 w 2006600"/>
              <a:gd name="connsiteY0" fmla="*/ 0 h 2248922"/>
              <a:gd name="connsiteX1" fmla="*/ 38100 w 2006600"/>
              <a:gd name="connsiteY1" fmla="*/ 63500 h 2248922"/>
              <a:gd name="connsiteX2" fmla="*/ 63500 w 2006600"/>
              <a:gd name="connsiteY2" fmla="*/ 101600 h 2248922"/>
              <a:gd name="connsiteX3" fmla="*/ 101600 w 2006600"/>
              <a:gd name="connsiteY3" fmla="*/ 127000 h 2248922"/>
              <a:gd name="connsiteX4" fmla="*/ 152400 w 2006600"/>
              <a:gd name="connsiteY4" fmla="*/ 190500 h 2248922"/>
              <a:gd name="connsiteX5" fmla="*/ 203200 w 2006600"/>
              <a:gd name="connsiteY5" fmla="*/ 266700 h 2248922"/>
              <a:gd name="connsiteX6" fmla="*/ 228600 w 2006600"/>
              <a:gd name="connsiteY6" fmla="*/ 304800 h 2248922"/>
              <a:gd name="connsiteX7" fmla="*/ 266700 w 2006600"/>
              <a:gd name="connsiteY7" fmla="*/ 330200 h 2248922"/>
              <a:gd name="connsiteX8" fmla="*/ 317500 w 2006600"/>
              <a:gd name="connsiteY8" fmla="*/ 406400 h 2248922"/>
              <a:gd name="connsiteX9" fmla="*/ 368300 w 2006600"/>
              <a:gd name="connsiteY9" fmla="*/ 444500 h 2248922"/>
              <a:gd name="connsiteX10" fmla="*/ 444500 w 2006600"/>
              <a:gd name="connsiteY10" fmla="*/ 508000 h 2248922"/>
              <a:gd name="connsiteX11" fmla="*/ 469900 w 2006600"/>
              <a:gd name="connsiteY11" fmla="*/ 546100 h 2248922"/>
              <a:gd name="connsiteX12" fmla="*/ 508000 w 2006600"/>
              <a:gd name="connsiteY12" fmla="*/ 571500 h 2248922"/>
              <a:gd name="connsiteX13" fmla="*/ 558800 w 2006600"/>
              <a:gd name="connsiteY13" fmla="*/ 647700 h 2248922"/>
              <a:gd name="connsiteX14" fmla="*/ 584200 w 2006600"/>
              <a:gd name="connsiteY14" fmla="*/ 685800 h 2248922"/>
              <a:gd name="connsiteX15" fmla="*/ 622300 w 2006600"/>
              <a:gd name="connsiteY15" fmla="*/ 723900 h 2248922"/>
              <a:gd name="connsiteX16" fmla="*/ 647700 w 2006600"/>
              <a:gd name="connsiteY16" fmla="*/ 762000 h 2248922"/>
              <a:gd name="connsiteX17" fmla="*/ 685800 w 2006600"/>
              <a:gd name="connsiteY17" fmla="*/ 787400 h 2248922"/>
              <a:gd name="connsiteX18" fmla="*/ 762000 w 2006600"/>
              <a:gd name="connsiteY18" fmla="*/ 863600 h 2248922"/>
              <a:gd name="connsiteX19" fmla="*/ 838200 w 2006600"/>
              <a:gd name="connsiteY19" fmla="*/ 914400 h 2248922"/>
              <a:gd name="connsiteX20" fmla="*/ 863600 w 2006600"/>
              <a:gd name="connsiteY20" fmla="*/ 952500 h 2248922"/>
              <a:gd name="connsiteX21" fmla="*/ 901700 w 2006600"/>
              <a:gd name="connsiteY21" fmla="*/ 977900 h 2248922"/>
              <a:gd name="connsiteX22" fmla="*/ 952500 w 2006600"/>
              <a:gd name="connsiteY22" fmla="*/ 1054100 h 2248922"/>
              <a:gd name="connsiteX23" fmla="*/ 965200 w 2006600"/>
              <a:gd name="connsiteY23" fmla="*/ 1092200 h 2248922"/>
              <a:gd name="connsiteX24" fmla="*/ 1003300 w 2006600"/>
              <a:gd name="connsiteY24" fmla="*/ 1130300 h 2248922"/>
              <a:gd name="connsiteX25" fmla="*/ 1054100 w 2006600"/>
              <a:gd name="connsiteY25" fmla="*/ 1206500 h 2248922"/>
              <a:gd name="connsiteX26" fmla="*/ 1079500 w 2006600"/>
              <a:gd name="connsiteY26" fmla="*/ 1244600 h 2248922"/>
              <a:gd name="connsiteX27" fmla="*/ 1155700 w 2006600"/>
              <a:gd name="connsiteY27" fmla="*/ 1282700 h 2248922"/>
              <a:gd name="connsiteX28" fmla="*/ 1181100 w 2006600"/>
              <a:gd name="connsiteY28" fmla="*/ 1320800 h 2248922"/>
              <a:gd name="connsiteX29" fmla="*/ 1193800 w 2006600"/>
              <a:gd name="connsiteY29" fmla="*/ 1358900 h 2248922"/>
              <a:gd name="connsiteX30" fmla="*/ 1231900 w 2006600"/>
              <a:gd name="connsiteY30" fmla="*/ 1384300 h 2248922"/>
              <a:gd name="connsiteX31" fmla="*/ 1295400 w 2006600"/>
              <a:gd name="connsiteY31" fmla="*/ 1473200 h 2248922"/>
              <a:gd name="connsiteX32" fmla="*/ 1320800 w 2006600"/>
              <a:gd name="connsiteY32" fmla="*/ 1638300 h 2248922"/>
              <a:gd name="connsiteX33" fmla="*/ 1358900 w 2006600"/>
              <a:gd name="connsiteY33" fmla="*/ 1752600 h 2248922"/>
              <a:gd name="connsiteX34" fmla="*/ 1371600 w 2006600"/>
              <a:gd name="connsiteY34" fmla="*/ 1790700 h 2248922"/>
              <a:gd name="connsiteX35" fmla="*/ 1384300 w 2006600"/>
              <a:gd name="connsiteY35" fmla="*/ 1828800 h 2248922"/>
              <a:gd name="connsiteX36" fmla="*/ 1435100 w 2006600"/>
              <a:gd name="connsiteY36" fmla="*/ 1905000 h 2248922"/>
              <a:gd name="connsiteX37" fmla="*/ 1460500 w 2006600"/>
              <a:gd name="connsiteY37" fmla="*/ 1943100 h 2248922"/>
              <a:gd name="connsiteX38" fmla="*/ 1498600 w 2006600"/>
              <a:gd name="connsiteY38" fmla="*/ 1968500 h 2248922"/>
              <a:gd name="connsiteX39" fmla="*/ 1536700 w 2006600"/>
              <a:gd name="connsiteY39" fmla="*/ 2044700 h 2248922"/>
              <a:gd name="connsiteX40" fmla="*/ 1574800 w 2006600"/>
              <a:gd name="connsiteY40" fmla="*/ 2070100 h 2248922"/>
              <a:gd name="connsiteX41" fmla="*/ 1651000 w 2006600"/>
              <a:gd name="connsiteY41" fmla="*/ 2133600 h 2248922"/>
              <a:gd name="connsiteX42" fmla="*/ 1752600 w 2006600"/>
              <a:gd name="connsiteY42" fmla="*/ 2197100 h 2248922"/>
              <a:gd name="connsiteX43" fmla="*/ 1828800 w 2006600"/>
              <a:gd name="connsiteY43" fmla="*/ 2222500 h 2248922"/>
              <a:gd name="connsiteX44" fmla="*/ 1930400 w 2006600"/>
              <a:gd name="connsiteY44" fmla="*/ 2247900 h 2248922"/>
              <a:gd name="connsiteX45" fmla="*/ 2006600 w 2006600"/>
              <a:gd name="connsiteY45" fmla="*/ 2247900 h 22489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2006600" h="2248922">
                <a:moveTo>
                  <a:pt x="0" y="0"/>
                </a:moveTo>
                <a:cubicBezTo>
                  <a:pt x="12700" y="21167"/>
                  <a:pt x="25017" y="42568"/>
                  <a:pt x="38100" y="63500"/>
                </a:cubicBezTo>
                <a:cubicBezTo>
                  <a:pt x="46190" y="76443"/>
                  <a:pt x="52707" y="90807"/>
                  <a:pt x="63500" y="101600"/>
                </a:cubicBezTo>
                <a:cubicBezTo>
                  <a:pt x="74293" y="112393"/>
                  <a:pt x="88900" y="118533"/>
                  <a:pt x="101600" y="127000"/>
                </a:cubicBezTo>
                <a:cubicBezTo>
                  <a:pt x="143118" y="251555"/>
                  <a:pt x="75807" y="75610"/>
                  <a:pt x="152400" y="190500"/>
                </a:cubicBezTo>
                <a:cubicBezTo>
                  <a:pt x="218008" y="288912"/>
                  <a:pt x="107548" y="202932"/>
                  <a:pt x="203200" y="266700"/>
                </a:cubicBezTo>
                <a:cubicBezTo>
                  <a:pt x="211667" y="279400"/>
                  <a:pt x="217807" y="294007"/>
                  <a:pt x="228600" y="304800"/>
                </a:cubicBezTo>
                <a:cubicBezTo>
                  <a:pt x="239393" y="315593"/>
                  <a:pt x="256649" y="318713"/>
                  <a:pt x="266700" y="330200"/>
                </a:cubicBezTo>
                <a:cubicBezTo>
                  <a:pt x="286802" y="353174"/>
                  <a:pt x="293078" y="388084"/>
                  <a:pt x="317500" y="406400"/>
                </a:cubicBezTo>
                <a:cubicBezTo>
                  <a:pt x="334433" y="419100"/>
                  <a:pt x="352229" y="430725"/>
                  <a:pt x="368300" y="444500"/>
                </a:cubicBezTo>
                <a:cubicBezTo>
                  <a:pt x="453863" y="517839"/>
                  <a:pt x="360293" y="451862"/>
                  <a:pt x="444500" y="508000"/>
                </a:cubicBezTo>
                <a:cubicBezTo>
                  <a:pt x="452967" y="520700"/>
                  <a:pt x="459107" y="535307"/>
                  <a:pt x="469900" y="546100"/>
                </a:cubicBezTo>
                <a:cubicBezTo>
                  <a:pt x="480693" y="556893"/>
                  <a:pt x="497949" y="560013"/>
                  <a:pt x="508000" y="571500"/>
                </a:cubicBezTo>
                <a:cubicBezTo>
                  <a:pt x="528102" y="594474"/>
                  <a:pt x="541867" y="622300"/>
                  <a:pt x="558800" y="647700"/>
                </a:cubicBezTo>
                <a:cubicBezTo>
                  <a:pt x="567267" y="660400"/>
                  <a:pt x="573407" y="675007"/>
                  <a:pt x="584200" y="685800"/>
                </a:cubicBezTo>
                <a:cubicBezTo>
                  <a:pt x="596900" y="698500"/>
                  <a:pt x="610802" y="710102"/>
                  <a:pt x="622300" y="723900"/>
                </a:cubicBezTo>
                <a:cubicBezTo>
                  <a:pt x="632071" y="735626"/>
                  <a:pt x="636907" y="751207"/>
                  <a:pt x="647700" y="762000"/>
                </a:cubicBezTo>
                <a:cubicBezTo>
                  <a:pt x="658493" y="772793"/>
                  <a:pt x="674392" y="777259"/>
                  <a:pt x="685800" y="787400"/>
                </a:cubicBezTo>
                <a:cubicBezTo>
                  <a:pt x="712648" y="811265"/>
                  <a:pt x="732112" y="843675"/>
                  <a:pt x="762000" y="863600"/>
                </a:cubicBezTo>
                <a:lnTo>
                  <a:pt x="838200" y="914400"/>
                </a:lnTo>
                <a:cubicBezTo>
                  <a:pt x="846667" y="927100"/>
                  <a:pt x="852807" y="941707"/>
                  <a:pt x="863600" y="952500"/>
                </a:cubicBezTo>
                <a:cubicBezTo>
                  <a:pt x="874393" y="963293"/>
                  <a:pt x="891649" y="966413"/>
                  <a:pt x="901700" y="977900"/>
                </a:cubicBezTo>
                <a:cubicBezTo>
                  <a:pt x="921802" y="1000874"/>
                  <a:pt x="942847" y="1025140"/>
                  <a:pt x="952500" y="1054100"/>
                </a:cubicBezTo>
                <a:cubicBezTo>
                  <a:pt x="956733" y="1066800"/>
                  <a:pt x="957774" y="1081061"/>
                  <a:pt x="965200" y="1092200"/>
                </a:cubicBezTo>
                <a:cubicBezTo>
                  <a:pt x="975163" y="1107144"/>
                  <a:pt x="990600" y="1117600"/>
                  <a:pt x="1003300" y="1130300"/>
                </a:cubicBezTo>
                <a:cubicBezTo>
                  <a:pt x="1025619" y="1197257"/>
                  <a:pt x="1001249" y="1143079"/>
                  <a:pt x="1054100" y="1206500"/>
                </a:cubicBezTo>
                <a:cubicBezTo>
                  <a:pt x="1063871" y="1218226"/>
                  <a:pt x="1068707" y="1233807"/>
                  <a:pt x="1079500" y="1244600"/>
                </a:cubicBezTo>
                <a:cubicBezTo>
                  <a:pt x="1104119" y="1269219"/>
                  <a:pt x="1124712" y="1272371"/>
                  <a:pt x="1155700" y="1282700"/>
                </a:cubicBezTo>
                <a:cubicBezTo>
                  <a:pt x="1164167" y="1295400"/>
                  <a:pt x="1174274" y="1307148"/>
                  <a:pt x="1181100" y="1320800"/>
                </a:cubicBezTo>
                <a:cubicBezTo>
                  <a:pt x="1187087" y="1332774"/>
                  <a:pt x="1185437" y="1348447"/>
                  <a:pt x="1193800" y="1358900"/>
                </a:cubicBezTo>
                <a:cubicBezTo>
                  <a:pt x="1203335" y="1370819"/>
                  <a:pt x="1221107" y="1373507"/>
                  <a:pt x="1231900" y="1384300"/>
                </a:cubicBezTo>
                <a:cubicBezTo>
                  <a:pt x="1247653" y="1400053"/>
                  <a:pt x="1280978" y="1451567"/>
                  <a:pt x="1295400" y="1473200"/>
                </a:cubicBezTo>
                <a:cubicBezTo>
                  <a:pt x="1298086" y="1491999"/>
                  <a:pt x="1314926" y="1614805"/>
                  <a:pt x="1320800" y="1638300"/>
                </a:cubicBezTo>
                <a:lnTo>
                  <a:pt x="1358900" y="1752600"/>
                </a:lnTo>
                <a:lnTo>
                  <a:pt x="1371600" y="1790700"/>
                </a:lnTo>
                <a:cubicBezTo>
                  <a:pt x="1375833" y="1803400"/>
                  <a:pt x="1376874" y="1817661"/>
                  <a:pt x="1384300" y="1828800"/>
                </a:cubicBezTo>
                <a:lnTo>
                  <a:pt x="1435100" y="1905000"/>
                </a:lnTo>
                <a:cubicBezTo>
                  <a:pt x="1443567" y="1917700"/>
                  <a:pt x="1447800" y="1934633"/>
                  <a:pt x="1460500" y="1943100"/>
                </a:cubicBezTo>
                <a:lnTo>
                  <a:pt x="1498600" y="1968500"/>
                </a:lnTo>
                <a:cubicBezTo>
                  <a:pt x="1508929" y="1999488"/>
                  <a:pt x="1512081" y="2020081"/>
                  <a:pt x="1536700" y="2044700"/>
                </a:cubicBezTo>
                <a:cubicBezTo>
                  <a:pt x="1547493" y="2055493"/>
                  <a:pt x="1563074" y="2060329"/>
                  <a:pt x="1574800" y="2070100"/>
                </a:cubicBezTo>
                <a:cubicBezTo>
                  <a:pt x="1672586" y="2151588"/>
                  <a:pt x="1556405" y="2070537"/>
                  <a:pt x="1651000" y="2133600"/>
                </a:cubicBezTo>
                <a:cubicBezTo>
                  <a:pt x="1691252" y="2193977"/>
                  <a:pt x="1661920" y="2166873"/>
                  <a:pt x="1752600" y="2197100"/>
                </a:cubicBezTo>
                <a:lnTo>
                  <a:pt x="1828800" y="2222500"/>
                </a:lnTo>
                <a:cubicBezTo>
                  <a:pt x="1865993" y="2234898"/>
                  <a:pt x="1888255" y="2244069"/>
                  <a:pt x="1930400" y="2247900"/>
                </a:cubicBezTo>
                <a:cubicBezTo>
                  <a:pt x="1955696" y="2250200"/>
                  <a:pt x="1981200" y="2247900"/>
                  <a:pt x="2006600" y="2247900"/>
                </a:cubicBezTo>
              </a:path>
            </a:pathLst>
          </a:custGeom>
          <a:ln>
            <a:solidFill>
              <a:srgbClr val="00009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 27"/>
          <p:cNvSpPr/>
          <p:nvPr/>
        </p:nvSpPr>
        <p:spPr>
          <a:xfrm>
            <a:off x="5626100" y="3022600"/>
            <a:ext cx="1689100" cy="2362200"/>
          </a:xfrm>
          <a:custGeom>
            <a:avLst/>
            <a:gdLst>
              <a:gd name="connsiteX0" fmla="*/ 1689100 w 1689100"/>
              <a:gd name="connsiteY0" fmla="*/ 0 h 2362200"/>
              <a:gd name="connsiteX1" fmla="*/ 1663700 w 1689100"/>
              <a:gd name="connsiteY1" fmla="*/ 63500 h 2362200"/>
              <a:gd name="connsiteX2" fmla="*/ 1625600 w 1689100"/>
              <a:gd name="connsiteY2" fmla="*/ 139700 h 2362200"/>
              <a:gd name="connsiteX3" fmla="*/ 1587500 w 1689100"/>
              <a:gd name="connsiteY3" fmla="*/ 152400 h 2362200"/>
              <a:gd name="connsiteX4" fmla="*/ 1549400 w 1689100"/>
              <a:gd name="connsiteY4" fmla="*/ 177800 h 2362200"/>
              <a:gd name="connsiteX5" fmla="*/ 1498600 w 1689100"/>
              <a:gd name="connsiteY5" fmla="*/ 228600 h 2362200"/>
              <a:gd name="connsiteX6" fmla="*/ 1409700 w 1689100"/>
              <a:gd name="connsiteY6" fmla="*/ 317500 h 2362200"/>
              <a:gd name="connsiteX7" fmla="*/ 1371600 w 1689100"/>
              <a:gd name="connsiteY7" fmla="*/ 393700 h 2362200"/>
              <a:gd name="connsiteX8" fmla="*/ 1333500 w 1689100"/>
              <a:gd name="connsiteY8" fmla="*/ 419100 h 2362200"/>
              <a:gd name="connsiteX9" fmla="*/ 1320800 w 1689100"/>
              <a:gd name="connsiteY9" fmla="*/ 457200 h 2362200"/>
              <a:gd name="connsiteX10" fmla="*/ 1244600 w 1689100"/>
              <a:gd name="connsiteY10" fmla="*/ 495300 h 2362200"/>
              <a:gd name="connsiteX11" fmla="*/ 1181100 w 1689100"/>
              <a:gd name="connsiteY11" fmla="*/ 546100 h 2362200"/>
              <a:gd name="connsiteX12" fmla="*/ 1130300 w 1689100"/>
              <a:gd name="connsiteY12" fmla="*/ 660400 h 2362200"/>
              <a:gd name="connsiteX13" fmla="*/ 1079500 w 1689100"/>
              <a:gd name="connsiteY13" fmla="*/ 736600 h 2362200"/>
              <a:gd name="connsiteX14" fmla="*/ 1041400 w 1689100"/>
              <a:gd name="connsiteY14" fmla="*/ 774700 h 2362200"/>
              <a:gd name="connsiteX15" fmla="*/ 990600 w 1689100"/>
              <a:gd name="connsiteY15" fmla="*/ 850900 h 2362200"/>
              <a:gd name="connsiteX16" fmla="*/ 965200 w 1689100"/>
              <a:gd name="connsiteY16" fmla="*/ 889000 h 2362200"/>
              <a:gd name="connsiteX17" fmla="*/ 889000 w 1689100"/>
              <a:gd name="connsiteY17" fmla="*/ 939800 h 2362200"/>
              <a:gd name="connsiteX18" fmla="*/ 838200 w 1689100"/>
              <a:gd name="connsiteY18" fmla="*/ 990600 h 2362200"/>
              <a:gd name="connsiteX19" fmla="*/ 812800 w 1689100"/>
              <a:gd name="connsiteY19" fmla="*/ 1028700 h 2362200"/>
              <a:gd name="connsiteX20" fmla="*/ 774700 w 1689100"/>
              <a:gd name="connsiteY20" fmla="*/ 1054100 h 2362200"/>
              <a:gd name="connsiteX21" fmla="*/ 723900 w 1689100"/>
              <a:gd name="connsiteY21" fmla="*/ 1130300 h 2362200"/>
              <a:gd name="connsiteX22" fmla="*/ 698500 w 1689100"/>
              <a:gd name="connsiteY22" fmla="*/ 1168400 h 2362200"/>
              <a:gd name="connsiteX23" fmla="*/ 673100 w 1689100"/>
              <a:gd name="connsiteY23" fmla="*/ 1244600 h 2362200"/>
              <a:gd name="connsiteX24" fmla="*/ 660400 w 1689100"/>
              <a:gd name="connsiteY24" fmla="*/ 1308100 h 2362200"/>
              <a:gd name="connsiteX25" fmla="*/ 635000 w 1689100"/>
              <a:gd name="connsiteY25" fmla="*/ 1384300 h 2362200"/>
              <a:gd name="connsiteX26" fmla="*/ 622300 w 1689100"/>
              <a:gd name="connsiteY26" fmla="*/ 1422400 h 2362200"/>
              <a:gd name="connsiteX27" fmla="*/ 609600 w 1689100"/>
              <a:gd name="connsiteY27" fmla="*/ 1511300 h 2362200"/>
              <a:gd name="connsiteX28" fmla="*/ 571500 w 1689100"/>
              <a:gd name="connsiteY28" fmla="*/ 1638300 h 2362200"/>
              <a:gd name="connsiteX29" fmla="*/ 558800 w 1689100"/>
              <a:gd name="connsiteY29" fmla="*/ 1676400 h 2362200"/>
              <a:gd name="connsiteX30" fmla="*/ 520700 w 1689100"/>
              <a:gd name="connsiteY30" fmla="*/ 1803400 h 2362200"/>
              <a:gd name="connsiteX31" fmla="*/ 469900 w 1689100"/>
              <a:gd name="connsiteY31" fmla="*/ 1955800 h 2362200"/>
              <a:gd name="connsiteX32" fmla="*/ 457200 w 1689100"/>
              <a:gd name="connsiteY32" fmla="*/ 1993900 h 2362200"/>
              <a:gd name="connsiteX33" fmla="*/ 444500 w 1689100"/>
              <a:gd name="connsiteY33" fmla="*/ 2032000 h 2362200"/>
              <a:gd name="connsiteX34" fmla="*/ 393700 w 1689100"/>
              <a:gd name="connsiteY34" fmla="*/ 2108200 h 2362200"/>
              <a:gd name="connsiteX35" fmla="*/ 342900 w 1689100"/>
              <a:gd name="connsiteY35" fmla="*/ 2184400 h 2362200"/>
              <a:gd name="connsiteX36" fmla="*/ 317500 w 1689100"/>
              <a:gd name="connsiteY36" fmla="*/ 2222500 h 2362200"/>
              <a:gd name="connsiteX37" fmla="*/ 241300 w 1689100"/>
              <a:gd name="connsiteY37" fmla="*/ 2260600 h 2362200"/>
              <a:gd name="connsiteX38" fmla="*/ 127000 w 1689100"/>
              <a:gd name="connsiteY38" fmla="*/ 2298700 h 2362200"/>
              <a:gd name="connsiteX39" fmla="*/ 88900 w 1689100"/>
              <a:gd name="connsiteY39" fmla="*/ 2311400 h 2362200"/>
              <a:gd name="connsiteX40" fmla="*/ 12700 w 1689100"/>
              <a:gd name="connsiteY40" fmla="*/ 2362200 h 2362200"/>
              <a:gd name="connsiteX41" fmla="*/ 0 w 1689100"/>
              <a:gd name="connsiteY41" fmla="*/ 2324100 h 2362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1689100" h="2362200">
                <a:moveTo>
                  <a:pt x="1689100" y="0"/>
                </a:moveTo>
                <a:cubicBezTo>
                  <a:pt x="1680633" y="21167"/>
                  <a:pt x="1671705" y="42154"/>
                  <a:pt x="1663700" y="63500"/>
                </a:cubicBezTo>
                <a:cubicBezTo>
                  <a:pt x="1653840" y="89794"/>
                  <a:pt x="1649685" y="120432"/>
                  <a:pt x="1625600" y="139700"/>
                </a:cubicBezTo>
                <a:cubicBezTo>
                  <a:pt x="1615147" y="148063"/>
                  <a:pt x="1599474" y="146413"/>
                  <a:pt x="1587500" y="152400"/>
                </a:cubicBezTo>
                <a:cubicBezTo>
                  <a:pt x="1573848" y="159226"/>
                  <a:pt x="1562100" y="169333"/>
                  <a:pt x="1549400" y="177800"/>
                </a:cubicBezTo>
                <a:cubicBezTo>
                  <a:pt x="1515533" y="279400"/>
                  <a:pt x="1566333" y="160867"/>
                  <a:pt x="1498600" y="228600"/>
                </a:cubicBezTo>
                <a:cubicBezTo>
                  <a:pt x="1396705" y="330495"/>
                  <a:pt x="1495911" y="288763"/>
                  <a:pt x="1409700" y="317500"/>
                </a:cubicBezTo>
                <a:cubicBezTo>
                  <a:pt x="1399371" y="348488"/>
                  <a:pt x="1396219" y="369081"/>
                  <a:pt x="1371600" y="393700"/>
                </a:cubicBezTo>
                <a:cubicBezTo>
                  <a:pt x="1360807" y="404493"/>
                  <a:pt x="1346200" y="410633"/>
                  <a:pt x="1333500" y="419100"/>
                </a:cubicBezTo>
                <a:cubicBezTo>
                  <a:pt x="1329267" y="431800"/>
                  <a:pt x="1329163" y="446747"/>
                  <a:pt x="1320800" y="457200"/>
                </a:cubicBezTo>
                <a:cubicBezTo>
                  <a:pt x="1302895" y="479581"/>
                  <a:pt x="1269699" y="486934"/>
                  <a:pt x="1244600" y="495300"/>
                </a:cubicBezTo>
                <a:cubicBezTo>
                  <a:pt x="1171807" y="604489"/>
                  <a:pt x="1268734" y="475993"/>
                  <a:pt x="1181100" y="546100"/>
                </a:cubicBezTo>
                <a:cubicBezTo>
                  <a:pt x="1144175" y="575640"/>
                  <a:pt x="1154693" y="623811"/>
                  <a:pt x="1130300" y="660400"/>
                </a:cubicBezTo>
                <a:cubicBezTo>
                  <a:pt x="1113367" y="685800"/>
                  <a:pt x="1101086" y="715014"/>
                  <a:pt x="1079500" y="736600"/>
                </a:cubicBezTo>
                <a:cubicBezTo>
                  <a:pt x="1066800" y="749300"/>
                  <a:pt x="1052427" y="760523"/>
                  <a:pt x="1041400" y="774700"/>
                </a:cubicBezTo>
                <a:cubicBezTo>
                  <a:pt x="1022658" y="798797"/>
                  <a:pt x="1007533" y="825500"/>
                  <a:pt x="990600" y="850900"/>
                </a:cubicBezTo>
                <a:cubicBezTo>
                  <a:pt x="982133" y="863600"/>
                  <a:pt x="977900" y="880533"/>
                  <a:pt x="965200" y="889000"/>
                </a:cubicBezTo>
                <a:lnTo>
                  <a:pt x="889000" y="939800"/>
                </a:lnTo>
                <a:cubicBezTo>
                  <a:pt x="861291" y="1022927"/>
                  <a:pt x="899776" y="941339"/>
                  <a:pt x="838200" y="990600"/>
                </a:cubicBezTo>
                <a:cubicBezTo>
                  <a:pt x="826281" y="1000135"/>
                  <a:pt x="823593" y="1017907"/>
                  <a:pt x="812800" y="1028700"/>
                </a:cubicBezTo>
                <a:cubicBezTo>
                  <a:pt x="802007" y="1039493"/>
                  <a:pt x="787400" y="1045633"/>
                  <a:pt x="774700" y="1054100"/>
                </a:cubicBezTo>
                <a:lnTo>
                  <a:pt x="723900" y="1130300"/>
                </a:lnTo>
                <a:cubicBezTo>
                  <a:pt x="715433" y="1143000"/>
                  <a:pt x="703327" y="1153920"/>
                  <a:pt x="698500" y="1168400"/>
                </a:cubicBezTo>
                <a:cubicBezTo>
                  <a:pt x="690033" y="1193800"/>
                  <a:pt x="678351" y="1218346"/>
                  <a:pt x="673100" y="1244600"/>
                </a:cubicBezTo>
                <a:cubicBezTo>
                  <a:pt x="668867" y="1265767"/>
                  <a:pt x="666080" y="1287275"/>
                  <a:pt x="660400" y="1308100"/>
                </a:cubicBezTo>
                <a:cubicBezTo>
                  <a:pt x="653355" y="1333931"/>
                  <a:pt x="643467" y="1358900"/>
                  <a:pt x="635000" y="1384300"/>
                </a:cubicBezTo>
                <a:lnTo>
                  <a:pt x="622300" y="1422400"/>
                </a:lnTo>
                <a:cubicBezTo>
                  <a:pt x="618067" y="1452033"/>
                  <a:pt x="614955" y="1481849"/>
                  <a:pt x="609600" y="1511300"/>
                </a:cubicBezTo>
                <a:cubicBezTo>
                  <a:pt x="601923" y="1553526"/>
                  <a:pt x="584755" y="1598536"/>
                  <a:pt x="571500" y="1638300"/>
                </a:cubicBezTo>
                <a:cubicBezTo>
                  <a:pt x="567267" y="1651000"/>
                  <a:pt x="562047" y="1663413"/>
                  <a:pt x="558800" y="1676400"/>
                </a:cubicBezTo>
                <a:cubicBezTo>
                  <a:pt x="539606" y="1753175"/>
                  <a:pt x="551620" y="1710641"/>
                  <a:pt x="520700" y="1803400"/>
                </a:cubicBezTo>
                <a:lnTo>
                  <a:pt x="469900" y="1955800"/>
                </a:lnTo>
                <a:lnTo>
                  <a:pt x="457200" y="1993900"/>
                </a:lnTo>
                <a:cubicBezTo>
                  <a:pt x="452967" y="2006600"/>
                  <a:pt x="451926" y="2020861"/>
                  <a:pt x="444500" y="2032000"/>
                </a:cubicBezTo>
                <a:lnTo>
                  <a:pt x="393700" y="2108200"/>
                </a:lnTo>
                <a:lnTo>
                  <a:pt x="342900" y="2184400"/>
                </a:lnTo>
                <a:cubicBezTo>
                  <a:pt x="334433" y="2197100"/>
                  <a:pt x="331980" y="2217673"/>
                  <a:pt x="317500" y="2222500"/>
                </a:cubicBezTo>
                <a:cubicBezTo>
                  <a:pt x="178549" y="2268817"/>
                  <a:pt x="389016" y="2194948"/>
                  <a:pt x="241300" y="2260600"/>
                </a:cubicBezTo>
                <a:lnTo>
                  <a:pt x="127000" y="2298700"/>
                </a:lnTo>
                <a:cubicBezTo>
                  <a:pt x="114300" y="2302933"/>
                  <a:pt x="100039" y="2303974"/>
                  <a:pt x="88900" y="2311400"/>
                </a:cubicBezTo>
                <a:lnTo>
                  <a:pt x="12700" y="2362200"/>
                </a:lnTo>
                <a:lnTo>
                  <a:pt x="0" y="2324100"/>
                </a:lnTo>
              </a:path>
            </a:pathLst>
          </a:custGeom>
          <a:ln>
            <a:solidFill>
              <a:srgbClr val="00009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 28"/>
          <p:cNvSpPr/>
          <p:nvPr/>
        </p:nvSpPr>
        <p:spPr>
          <a:xfrm>
            <a:off x="3327400" y="4965700"/>
            <a:ext cx="1016000" cy="292100"/>
          </a:xfrm>
          <a:custGeom>
            <a:avLst/>
            <a:gdLst>
              <a:gd name="connsiteX0" fmla="*/ 0 w 1016000"/>
              <a:gd name="connsiteY0" fmla="*/ 292100 h 292100"/>
              <a:gd name="connsiteX1" fmla="*/ 304800 w 1016000"/>
              <a:gd name="connsiteY1" fmla="*/ 279400 h 292100"/>
              <a:gd name="connsiteX2" fmla="*/ 381000 w 1016000"/>
              <a:gd name="connsiteY2" fmla="*/ 241300 h 292100"/>
              <a:gd name="connsiteX3" fmla="*/ 482600 w 1016000"/>
              <a:gd name="connsiteY3" fmla="*/ 215900 h 292100"/>
              <a:gd name="connsiteX4" fmla="*/ 520700 w 1016000"/>
              <a:gd name="connsiteY4" fmla="*/ 203200 h 292100"/>
              <a:gd name="connsiteX5" fmla="*/ 660400 w 1016000"/>
              <a:gd name="connsiteY5" fmla="*/ 165100 h 292100"/>
              <a:gd name="connsiteX6" fmla="*/ 698500 w 1016000"/>
              <a:gd name="connsiteY6" fmla="*/ 152400 h 292100"/>
              <a:gd name="connsiteX7" fmla="*/ 774700 w 1016000"/>
              <a:gd name="connsiteY7" fmla="*/ 101600 h 292100"/>
              <a:gd name="connsiteX8" fmla="*/ 812800 w 1016000"/>
              <a:gd name="connsiteY8" fmla="*/ 88900 h 292100"/>
              <a:gd name="connsiteX9" fmla="*/ 850900 w 1016000"/>
              <a:gd name="connsiteY9" fmla="*/ 63500 h 292100"/>
              <a:gd name="connsiteX10" fmla="*/ 889000 w 1016000"/>
              <a:gd name="connsiteY10" fmla="*/ 50800 h 292100"/>
              <a:gd name="connsiteX11" fmla="*/ 927100 w 1016000"/>
              <a:gd name="connsiteY11" fmla="*/ 25400 h 292100"/>
              <a:gd name="connsiteX12" fmla="*/ 977900 w 1016000"/>
              <a:gd name="connsiteY12" fmla="*/ 12700 h 292100"/>
              <a:gd name="connsiteX13" fmla="*/ 1016000 w 1016000"/>
              <a:gd name="connsiteY13" fmla="*/ 0 h 292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016000" h="292100">
                <a:moveTo>
                  <a:pt x="0" y="292100"/>
                </a:moveTo>
                <a:cubicBezTo>
                  <a:pt x="101600" y="287867"/>
                  <a:pt x="203390" y="286912"/>
                  <a:pt x="304800" y="279400"/>
                </a:cubicBezTo>
                <a:cubicBezTo>
                  <a:pt x="355496" y="275645"/>
                  <a:pt x="333909" y="258424"/>
                  <a:pt x="381000" y="241300"/>
                </a:cubicBezTo>
                <a:cubicBezTo>
                  <a:pt x="413807" y="229370"/>
                  <a:pt x="449482" y="226939"/>
                  <a:pt x="482600" y="215900"/>
                </a:cubicBezTo>
                <a:cubicBezTo>
                  <a:pt x="495300" y="211667"/>
                  <a:pt x="507713" y="206447"/>
                  <a:pt x="520700" y="203200"/>
                </a:cubicBezTo>
                <a:cubicBezTo>
                  <a:pt x="664306" y="167298"/>
                  <a:pt x="496926" y="219591"/>
                  <a:pt x="660400" y="165100"/>
                </a:cubicBezTo>
                <a:cubicBezTo>
                  <a:pt x="673100" y="160867"/>
                  <a:pt x="687361" y="159826"/>
                  <a:pt x="698500" y="152400"/>
                </a:cubicBezTo>
                <a:cubicBezTo>
                  <a:pt x="723900" y="135467"/>
                  <a:pt x="745740" y="111253"/>
                  <a:pt x="774700" y="101600"/>
                </a:cubicBezTo>
                <a:cubicBezTo>
                  <a:pt x="787400" y="97367"/>
                  <a:pt x="800826" y="94887"/>
                  <a:pt x="812800" y="88900"/>
                </a:cubicBezTo>
                <a:cubicBezTo>
                  <a:pt x="826452" y="82074"/>
                  <a:pt x="837248" y="70326"/>
                  <a:pt x="850900" y="63500"/>
                </a:cubicBezTo>
                <a:cubicBezTo>
                  <a:pt x="862874" y="57513"/>
                  <a:pt x="877026" y="56787"/>
                  <a:pt x="889000" y="50800"/>
                </a:cubicBezTo>
                <a:cubicBezTo>
                  <a:pt x="902652" y="43974"/>
                  <a:pt x="912292" y="29102"/>
                  <a:pt x="927100" y="25400"/>
                </a:cubicBezTo>
                <a:cubicBezTo>
                  <a:pt x="944033" y="21167"/>
                  <a:pt x="961117" y="17495"/>
                  <a:pt x="977900" y="12700"/>
                </a:cubicBezTo>
                <a:cubicBezTo>
                  <a:pt x="990772" y="9022"/>
                  <a:pt x="1016000" y="0"/>
                  <a:pt x="1016000" y="0"/>
                </a:cubicBezTo>
              </a:path>
            </a:pathLst>
          </a:custGeom>
          <a:ln>
            <a:solidFill>
              <a:srgbClr val="00009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 29"/>
          <p:cNvSpPr/>
          <p:nvPr/>
        </p:nvSpPr>
        <p:spPr>
          <a:xfrm>
            <a:off x="4355540" y="4951773"/>
            <a:ext cx="1270560" cy="420327"/>
          </a:xfrm>
          <a:custGeom>
            <a:avLst/>
            <a:gdLst>
              <a:gd name="connsiteX0" fmla="*/ 1270560 w 1270560"/>
              <a:gd name="connsiteY0" fmla="*/ 420327 h 420327"/>
              <a:gd name="connsiteX1" fmla="*/ 1194360 w 1270560"/>
              <a:gd name="connsiteY1" fmla="*/ 407627 h 420327"/>
              <a:gd name="connsiteX2" fmla="*/ 978460 w 1270560"/>
              <a:gd name="connsiteY2" fmla="*/ 369527 h 420327"/>
              <a:gd name="connsiteX3" fmla="*/ 775260 w 1270560"/>
              <a:gd name="connsiteY3" fmla="*/ 356827 h 420327"/>
              <a:gd name="connsiteX4" fmla="*/ 711760 w 1270560"/>
              <a:gd name="connsiteY4" fmla="*/ 344127 h 420327"/>
              <a:gd name="connsiteX5" fmla="*/ 635560 w 1270560"/>
              <a:gd name="connsiteY5" fmla="*/ 331427 h 420327"/>
              <a:gd name="connsiteX6" fmla="*/ 559360 w 1270560"/>
              <a:gd name="connsiteY6" fmla="*/ 306027 h 420327"/>
              <a:gd name="connsiteX7" fmla="*/ 483160 w 1270560"/>
              <a:gd name="connsiteY7" fmla="*/ 255227 h 420327"/>
              <a:gd name="connsiteX8" fmla="*/ 406960 w 1270560"/>
              <a:gd name="connsiteY8" fmla="*/ 229827 h 420327"/>
              <a:gd name="connsiteX9" fmla="*/ 330760 w 1270560"/>
              <a:gd name="connsiteY9" fmla="*/ 179027 h 420327"/>
              <a:gd name="connsiteX10" fmla="*/ 292660 w 1270560"/>
              <a:gd name="connsiteY10" fmla="*/ 153627 h 420327"/>
              <a:gd name="connsiteX11" fmla="*/ 229160 w 1270560"/>
              <a:gd name="connsiteY11" fmla="*/ 102827 h 420327"/>
              <a:gd name="connsiteX12" fmla="*/ 76760 w 1270560"/>
              <a:gd name="connsiteY12" fmla="*/ 26627 h 420327"/>
              <a:gd name="connsiteX13" fmla="*/ 38660 w 1270560"/>
              <a:gd name="connsiteY13" fmla="*/ 13927 h 420327"/>
              <a:gd name="connsiteX14" fmla="*/ 13260 w 1270560"/>
              <a:gd name="connsiteY14" fmla="*/ 13927 h 4203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270560" h="420327">
                <a:moveTo>
                  <a:pt x="1270560" y="420327"/>
                </a:moveTo>
                <a:cubicBezTo>
                  <a:pt x="1245160" y="416094"/>
                  <a:pt x="1219669" y="412372"/>
                  <a:pt x="1194360" y="407627"/>
                </a:cubicBezTo>
                <a:cubicBezTo>
                  <a:pt x="1124123" y="394458"/>
                  <a:pt x="1050387" y="375782"/>
                  <a:pt x="978460" y="369527"/>
                </a:cubicBezTo>
                <a:cubicBezTo>
                  <a:pt x="910850" y="363648"/>
                  <a:pt x="842993" y="361060"/>
                  <a:pt x="775260" y="356827"/>
                </a:cubicBezTo>
                <a:lnTo>
                  <a:pt x="711760" y="344127"/>
                </a:lnTo>
                <a:cubicBezTo>
                  <a:pt x="686425" y="339521"/>
                  <a:pt x="660542" y="337672"/>
                  <a:pt x="635560" y="331427"/>
                </a:cubicBezTo>
                <a:cubicBezTo>
                  <a:pt x="609585" y="324933"/>
                  <a:pt x="581637" y="320879"/>
                  <a:pt x="559360" y="306027"/>
                </a:cubicBezTo>
                <a:cubicBezTo>
                  <a:pt x="533960" y="289094"/>
                  <a:pt x="512120" y="264880"/>
                  <a:pt x="483160" y="255227"/>
                </a:cubicBezTo>
                <a:cubicBezTo>
                  <a:pt x="457760" y="246760"/>
                  <a:pt x="429237" y="244679"/>
                  <a:pt x="406960" y="229827"/>
                </a:cubicBezTo>
                <a:lnTo>
                  <a:pt x="330760" y="179027"/>
                </a:lnTo>
                <a:lnTo>
                  <a:pt x="292660" y="153627"/>
                </a:lnTo>
                <a:cubicBezTo>
                  <a:pt x="245728" y="83229"/>
                  <a:pt x="294112" y="138911"/>
                  <a:pt x="229160" y="102827"/>
                </a:cubicBezTo>
                <a:cubicBezTo>
                  <a:pt x="81444" y="20763"/>
                  <a:pt x="225106" y="76076"/>
                  <a:pt x="76760" y="26627"/>
                </a:cubicBezTo>
                <a:lnTo>
                  <a:pt x="38660" y="13927"/>
                </a:lnTo>
                <a:cubicBezTo>
                  <a:pt x="-5120" y="-666"/>
                  <a:pt x="-8906" y="-8239"/>
                  <a:pt x="13260" y="13927"/>
                </a:cubicBezTo>
              </a:path>
            </a:pathLst>
          </a:cu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1" name="Straight Arrow Connector 30"/>
          <p:cNvCxnSpPr>
            <a:stCxn id="30" idx="14"/>
          </p:cNvCxnSpPr>
          <p:nvPr/>
        </p:nvCxnSpPr>
        <p:spPr>
          <a:xfrm flipH="1">
            <a:off x="4343400" y="4965700"/>
            <a:ext cx="25400" cy="1206500"/>
          </a:xfrm>
          <a:prstGeom prst="straightConnector1">
            <a:avLst/>
          </a:prstGeom>
          <a:ln w="57150" cmpd="sng">
            <a:solidFill>
              <a:srgbClr val="660066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3009900" y="4349234"/>
            <a:ext cx="10093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V/Q = ++ 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4902200" y="4349234"/>
            <a:ext cx="8964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V/Q = 1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1714500" y="4457700"/>
            <a:ext cx="5836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75%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3510471" y="5688568"/>
            <a:ext cx="5836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75%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6439888" y="4546600"/>
            <a:ext cx="5836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75%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4554029" y="5688568"/>
            <a:ext cx="7006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100%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206583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33"/>
          <p:cNvSpPr/>
          <p:nvPr/>
        </p:nvSpPr>
        <p:spPr>
          <a:xfrm>
            <a:off x="2457680" y="3594100"/>
            <a:ext cx="2076220" cy="1549400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ln w="18415" cmpd="sng">
                <a:noFill/>
                <a:prstDash val="solid"/>
              </a:ln>
              <a:noFill/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Dead space ventilation</a:t>
            </a:r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4254500" y="1892300"/>
            <a:ext cx="0" cy="154940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08500" y="1892300"/>
            <a:ext cx="0" cy="154940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H="1">
            <a:off x="3365500" y="3441700"/>
            <a:ext cx="889000" cy="73660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H="1">
            <a:off x="3543300" y="3594100"/>
            <a:ext cx="711200" cy="58420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4508500" y="3441700"/>
            <a:ext cx="825500" cy="73660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4508500" y="3594100"/>
            <a:ext cx="596900" cy="58420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4254500" y="3594100"/>
            <a:ext cx="254000" cy="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Freeform 10"/>
          <p:cNvSpPr/>
          <p:nvPr/>
        </p:nvSpPr>
        <p:spPr>
          <a:xfrm>
            <a:off x="2933700" y="4152900"/>
            <a:ext cx="1021391" cy="723900"/>
          </a:xfrm>
          <a:custGeom>
            <a:avLst/>
            <a:gdLst>
              <a:gd name="connsiteX0" fmla="*/ 419100 w 1021391"/>
              <a:gd name="connsiteY0" fmla="*/ 12700 h 723900"/>
              <a:gd name="connsiteX1" fmla="*/ 254000 w 1021391"/>
              <a:gd name="connsiteY1" fmla="*/ 38100 h 723900"/>
              <a:gd name="connsiteX2" fmla="*/ 215900 w 1021391"/>
              <a:gd name="connsiteY2" fmla="*/ 50800 h 723900"/>
              <a:gd name="connsiteX3" fmla="*/ 152400 w 1021391"/>
              <a:gd name="connsiteY3" fmla="*/ 127000 h 723900"/>
              <a:gd name="connsiteX4" fmla="*/ 114300 w 1021391"/>
              <a:gd name="connsiteY4" fmla="*/ 152400 h 723900"/>
              <a:gd name="connsiteX5" fmla="*/ 38100 w 1021391"/>
              <a:gd name="connsiteY5" fmla="*/ 254000 h 723900"/>
              <a:gd name="connsiteX6" fmla="*/ 0 w 1021391"/>
              <a:gd name="connsiteY6" fmla="*/ 330200 h 723900"/>
              <a:gd name="connsiteX7" fmla="*/ 12700 w 1021391"/>
              <a:gd name="connsiteY7" fmla="*/ 457200 h 723900"/>
              <a:gd name="connsiteX8" fmla="*/ 25400 w 1021391"/>
              <a:gd name="connsiteY8" fmla="*/ 495300 h 723900"/>
              <a:gd name="connsiteX9" fmla="*/ 63500 w 1021391"/>
              <a:gd name="connsiteY9" fmla="*/ 520700 h 723900"/>
              <a:gd name="connsiteX10" fmla="*/ 139700 w 1021391"/>
              <a:gd name="connsiteY10" fmla="*/ 584200 h 723900"/>
              <a:gd name="connsiteX11" fmla="*/ 165100 w 1021391"/>
              <a:gd name="connsiteY11" fmla="*/ 622300 h 723900"/>
              <a:gd name="connsiteX12" fmla="*/ 203200 w 1021391"/>
              <a:gd name="connsiteY12" fmla="*/ 647700 h 723900"/>
              <a:gd name="connsiteX13" fmla="*/ 317500 w 1021391"/>
              <a:gd name="connsiteY13" fmla="*/ 685800 h 723900"/>
              <a:gd name="connsiteX14" fmla="*/ 381000 w 1021391"/>
              <a:gd name="connsiteY14" fmla="*/ 711200 h 723900"/>
              <a:gd name="connsiteX15" fmla="*/ 584200 w 1021391"/>
              <a:gd name="connsiteY15" fmla="*/ 723900 h 723900"/>
              <a:gd name="connsiteX16" fmla="*/ 863600 w 1021391"/>
              <a:gd name="connsiteY16" fmla="*/ 711200 h 723900"/>
              <a:gd name="connsiteX17" fmla="*/ 939800 w 1021391"/>
              <a:gd name="connsiteY17" fmla="*/ 685800 h 723900"/>
              <a:gd name="connsiteX18" fmla="*/ 965200 w 1021391"/>
              <a:gd name="connsiteY18" fmla="*/ 635000 h 723900"/>
              <a:gd name="connsiteX19" fmla="*/ 990600 w 1021391"/>
              <a:gd name="connsiteY19" fmla="*/ 596900 h 723900"/>
              <a:gd name="connsiteX20" fmla="*/ 1003300 w 1021391"/>
              <a:gd name="connsiteY20" fmla="*/ 546100 h 723900"/>
              <a:gd name="connsiteX21" fmla="*/ 1003300 w 1021391"/>
              <a:gd name="connsiteY21" fmla="*/ 139700 h 723900"/>
              <a:gd name="connsiteX22" fmla="*/ 965200 w 1021391"/>
              <a:gd name="connsiteY22" fmla="*/ 114300 h 723900"/>
              <a:gd name="connsiteX23" fmla="*/ 889000 w 1021391"/>
              <a:gd name="connsiteY23" fmla="*/ 12700 h 723900"/>
              <a:gd name="connsiteX24" fmla="*/ 762000 w 1021391"/>
              <a:gd name="connsiteY24" fmla="*/ 0 h 723900"/>
              <a:gd name="connsiteX25" fmla="*/ 596900 w 1021391"/>
              <a:gd name="connsiteY25" fmla="*/ 12700 h 723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1021391" h="723900">
                <a:moveTo>
                  <a:pt x="419100" y="12700"/>
                </a:moveTo>
                <a:cubicBezTo>
                  <a:pt x="364067" y="21167"/>
                  <a:pt x="308727" y="27839"/>
                  <a:pt x="254000" y="38100"/>
                </a:cubicBezTo>
                <a:cubicBezTo>
                  <a:pt x="240842" y="40567"/>
                  <a:pt x="227039" y="43374"/>
                  <a:pt x="215900" y="50800"/>
                </a:cubicBezTo>
                <a:cubicBezTo>
                  <a:pt x="153483" y="92411"/>
                  <a:pt x="199256" y="80144"/>
                  <a:pt x="152400" y="127000"/>
                </a:cubicBezTo>
                <a:cubicBezTo>
                  <a:pt x="141607" y="137793"/>
                  <a:pt x="125093" y="141607"/>
                  <a:pt x="114300" y="152400"/>
                </a:cubicBezTo>
                <a:cubicBezTo>
                  <a:pt x="104954" y="161746"/>
                  <a:pt x="49824" y="230551"/>
                  <a:pt x="38100" y="254000"/>
                </a:cubicBezTo>
                <a:cubicBezTo>
                  <a:pt x="-14480" y="359160"/>
                  <a:pt x="72793" y="221011"/>
                  <a:pt x="0" y="330200"/>
                </a:cubicBezTo>
                <a:cubicBezTo>
                  <a:pt x="4233" y="372533"/>
                  <a:pt x="6231" y="415150"/>
                  <a:pt x="12700" y="457200"/>
                </a:cubicBezTo>
                <a:cubicBezTo>
                  <a:pt x="14736" y="470431"/>
                  <a:pt x="17037" y="484847"/>
                  <a:pt x="25400" y="495300"/>
                </a:cubicBezTo>
                <a:cubicBezTo>
                  <a:pt x="34935" y="507219"/>
                  <a:pt x="51774" y="510929"/>
                  <a:pt x="63500" y="520700"/>
                </a:cubicBezTo>
                <a:cubicBezTo>
                  <a:pt x="161286" y="602188"/>
                  <a:pt x="45105" y="521137"/>
                  <a:pt x="139700" y="584200"/>
                </a:cubicBezTo>
                <a:cubicBezTo>
                  <a:pt x="148167" y="596900"/>
                  <a:pt x="154307" y="611507"/>
                  <a:pt x="165100" y="622300"/>
                </a:cubicBezTo>
                <a:cubicBezTo>
                  <a:pt x="175893" y="633093"/>
                  <a:pt x="189252" y="641501"/>
                  <a:pt x="203200" y="647700"/>
                </a:cubicBezTo>
                <a:cubicBezTo>
                  <a:pt x="260350" y="673100"/>
                  <a:pt x="269875" y="666750"/>
                  <a:pt x="317500" y="685800"/>
                </a:cubicBezTo>
                <a:cubicBezTo>
                  <a:pt x="338667" y="694267"/>
                  <a:pt x="358432" y="707976"/>
                  <a:pt x="381000" y="711200"/>
                </a:cubicBezTo>
                <a:cubicBezTo>
                  <a:pt x="448183" y="720798"/>
                  <a:pt x="516467" y="719667"/>
                  <a:pt x="584200" y="723900"/>
                </a:cubicBezTo>
                <a:cubicBezTo>
                  <a:pt x="677333" y="719667"/>
                  <a:pt x="770901" y="721132"/>
                  <a:pt x="863600" y="711200"/>
                </a:cubicBezTo>
                <a:cubicBezTo>
                  <a:pt x="890222" y="708348"/>
                  <a:pt x="939800" y="685800"/>
                  <a:pt x="939800" y="685800"/>
                </a:cubicBezTo>
                <a:cubicBezTo>
                  <a:pt x="948267" y="668867"/>
                  <a:pt x="955807" y="651438"/>
                  <a:pt x="965200" y="635000"/>
                </a:cubicBezTo>
                <a:cubicBezTo>
                  <a:pt x="972773" y="621748"/>
                  <a:pt x="984587" y="610929"/>
                  <a:pt x="990600" y="596900"/>
                </a:cubicBezTo>
                <a:cubicBezTo>
                  <a:pt x="997476" y="580857"/>
                  <a:pt x="999067" y="563033"/>
                  <a:pt x="1003300" y="546100"/>
                </a:cubicBezTo>
                <a:cubicBezTo>
                  <a:pt x="1020556" y="390793"/>
                  <a:pt x="1033443" y="328095"/>
                  <a:pt x="1003300" y="139700"/>
                </a:cubicBezTo>
                <a:cubicBezTo>
                  <a:pt x="1000889" y="124628"/>
                  <a:pt x="977900" y="122767"/>
                  <a:pt x="965200" y="114300"/>
                </a:cubicBezTo>
                <a:cubicBezTo>
                  <a:pt x="948947" y="81794"/>
                  <a:pt x="928070" y="26654"/>
                  <a:pt x="889000" y="12700"/>
                </a:cubicBezTo>
                <a:cubicBezTo>
                  <a:pt x="848934" y="-1609"/>
                  <a:pt x="804333" y="4233"/>
                  <a:pt x="762000" y="0"/>
                </a:cubicBezTo>
                <a:cubicBezTo>
                  <a:pt x="605381" y="13052"/>
                  <a:pt x="660576" y="12700"/>
                  <a:pt x="596900" y="12700"/>
                </a:cubicBezTo>
              </a:path>
            </a:pathLst>
          </a:cu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4711700" y="4178300"/>
            <a:ext cx="1021391" cy="723900"/>
          </a:xfrm>
          <a:custGeom>
            <a:avLst/>
            <a:gdLst>
              <a:gd name="connsiteX0" fmla="*/ 419100 w 1021391"/>
              <a:gd name="connsiteY0" fmla="*/ 12700 h 723900"/>
              <a:gd name="connsiteX1" fmla="*/ 254000 w 1021391"/>
              <a:gd name="connsiteY1" fmla="*/ 38100 h 723900"/>
              <a:gd name="connsiteX2" fmla="*/ 215900 w 1021391"/>
              <a:gd name="connsiteY2" fmla="*/ 50800 h 723900"/>
              <a:gd name="connsiteX3" fmla="*/ 152400 w 1021391"/>
              <a:gd name="connsiteY3" fmla="*/ 127000 h 723900"/>
              <a:gd name="connsiteX4" fmla="*/ 114300 w 1021391"/>
              <a:gd name="connsiteY4" fmla="*/ 152400 h 723900"/>
              <a:gd name="connsiteX5" fmla="*/ 38100 w 1021391"/>
              <a:gd name="connsiteY5" fmla="*/ 254000 h 723900"/>
              <a:gd name="connsiteX6" fmla="*/ 0 w 1021391"/>
              <a:gd name="connsiteY6" fmla="*/ 330200 h 723900"/>
              <a:gd name="connsiteX7" fmla="*/ 12700 w 1021391"/>
              <a:gd name="connsiteY7" fmla="*/ 457200 h 723900"/>
              <a:gd name="connsiteX8" fmla="*/ 25400 w 1021391"/>
              <a:gd name="connsiteY8" fmla="*/ 495300 h 723900"/>
              <a:gd name="connsiteX9" fmla="*/ 63500 w 1021391"/>
              <a:gd name="connsiteY9" fmla="*/ 520700 h 723900"/>
              <a:gd name="connsiteX10" fmla="*/ 139700 w 1021391"/>
              <a:gd name="connsiteY10" fmla="*/ 584200 h 723900"/>
              <a:gd name="connsiteX11" fmla="*/ 165100 w 1021391"/>
              <a:gd name="connsiteY11" fmla="*/ 622300 h 723900"/>
              <a:gd name="connsiteX12" fmla="*/ 203200 w 1021391"/>
              <a:gd name="connsiteY12" fmla="*/ 647700 h 723900"/>
              <a:gd name="connsiteX13" fmla="*/ 317500 w 1021391"/>
              <a:gd name="connsiteY13" fmla="*/ 685800 h 723900"/>
              <a:gd name="connsiteX14" fmla="*/ 381000 w 1021391"/>
              <a:gd name="connsiteY14" fmla="*/ 711200 h 723900"/>
              <a:gd name="connsiteX15" fmla="*/ 584200 w 1021391"/>
              <a:gd name="connsiteY15" fmla="*/ 723900 h 723900"/>
              <a:gd name="connsiteX16" fmla="*/ 863600 w 1021391"/>
              <a:gd name="connsiteY16" fmla="*/ 711200 h 723900"/>
              <a:gd name="connsiteX17" fmla="*/ 939800 w 1021391"/>
              <a:gd name="connsiteY17" fmla="*/ 685800 h 723900"/>
              <a:gd name="connsiteX18" fmla="*/ 965200 w 1021391"/>
              <a:gd name="connsiteY18" fmla="*/ 635000 h 723900"/>
              <a:gd name="connsiteX19" fmla="*/ 990600 w 1021391"/>
              <a:gd name="connsiteY19" fmla="*/ 596900 h 723900"/>
              <a:gd name="connsiteX20" fmla="*/ 1003300 w 1021391"/>
              <a:gd name="connsiteY20" fmla="*/ 546100 h 723900"/>
              <a:gd name="connsiteX21" fmla="*/ 1003300 w 1021391"/>
              <a:gd name="connsiteY21" fmla="*/ 139700 h 723900"/>
              <a:gd name="connsiteX22" fmla="*/ 965200 w 1021391"/>
              <a:gd name="connsiteY22" fmla="*/ 114300 h 723900"/>
              <a:gd name="connsiteX23" fmla="*/ 889000 w 1021391"/>
              <a:gd name="connsiteY23" fmla="*/ 12700 h 723900"/>
              <a:gd name="connsiteX24" fmla="*/ 762000 w 1021391"/>
              <a:gd name="connsiteY24" fmla="*/ 0 h 723900"/>
              <a:gd name="connsiteX25" fmla="*/ 596900 w 1021391"/>
              <a:gd name="connsiteY25" fmla="*/ 12700 h 723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1021391" h="723900">
                <a:moveTo>
                  <a:pt x="419100" y="12700"/>
                </a:moveTo>
                <a:cubicBezTo>
                  <a:pt x="364067" y="21167"/>
                  <a:pt x="308727" y="27839"/>
                  <a:pt x="254000" y="38100"/>
                </a:cubicBezTo>
                <a:cubicBezTo>
                  <a:pt x="240842" y="40567"/>
                  <a:pt x="227039" y="43374"/>
                  <a:pt x="215900" y="50800"/>
                </a:cubicBezTo>
                <a:cubicBezTo>
                  <a:pt x="153483" y="92411"/>
                  <a:pt x="199256" y="80144"/>
                  <a:pt x="152400" y="127000"/>
                </a:cubicBezTo>
                <a:cubicBezTo>
                  <a:pt x="141607" y="137793"/>
                  <a:pt x="125093" y="141607"/>
                  <a:pt x="114300" y="152400"/>
                </a:cubicBezTo>
                <a:cubicBezTo>
                  <a:pt x="104954" y="161746"/>
                  <a:pt x="49824" y="230551"/>
                  <a:pt x="38100" y="254000"/>
                </a:cubicBezTo>
                <a:cubicBezTo>
                  <a:pt x="-14480" y="359160"/>
                  <a:pt x="72793" y="221011"/>
                  <a:pt x="0" y="330200"/>
                </a:cubicBezTo>
                <a:cubicBezTo>
                  <a:pt x="4233" y="372533"/>
                  <a:pt x="6231" y="415150"/>
                  <a:pt x="12700" y="457200"/>
                </a:cubicBezTo>
                <a:cubicBezTo>
                  <a:pt x="14736" y="470431"/>
                  <a:pt x="17037" y="484847"/>
                  <a:pt x="25400" y="495300"/>
                </a:cubicBezTo>
                <a:cubicBezTo>
                  <a:pt x="34935" y="507219"/>
                  <a:pt x="51774" y="510929"/>
                  <a:pt x="63500" y="520700"/>
                </a:cubicBezTo>
                <a:cubicBezTo>
                  <a:pt x="161286" y="602188"/>
                  <a:pt x="45105" y="521137"/>
                  <a:pt x="139700" y="584200"/>
                </a:cubicBezTo>
                <a:cubicBezTo>
                  <a:pt x="148167" y="596900"/>
                  <a:pt x="154307" y="611507"/>
                  <a:pt x="165100" y="622300"/>
                </a:cubicBezTo>
                <a:cubicBezTo>
                  <a:pt x="175893" y="633093"/>
                  <a:pt x="189252" y="641501"/>
                  <a:pt x="203200" y="647700"/>
                </a:cubicBezTo>
                <a:cubicBezTo>
                  <a:pt x="260350" y="673100"/>
                  <a:pt x="269875" y="666750"/>
                  <a:pt x="317500" y="685800"/>
                </a:cubicBezTo>
                <a:cubicBezTo>
                  <a:pt x="338667" y="694267"/>
                  <a:pt x="358432" y="707976"/>
                  <a:pt x="381000" y="711200"/>
                </a:cubicBezTo>
                <a:cubicBezTo>
                  <a:pt x="448183" y="720798"/>
                  <a:pt x="516467" y="719667"/>
                  <a:pt x="584200" y="723900"/>
                </a:cubicBezTo>
                <a:cubicBezTo>
                  <a:pt x="677333" y="719667"/>
                  <a:pt x="770901" y="721132"/>
                  <a:pt x="863600" y="711200"/>
                </a:cubicBezTo>
                <a:cubicBezTo>
                  <a:pt x="890222" y="708348"/>
                  <a:pt x="939800" y="685800"/>
                  <a:pt x="939800" y="685800"/>
                </a:cubicBezTo>
                <a:cubicBezTo>
                  <a:pt x="948267" y="668867"/>
                  <a:pt x="955807" y="651438"/>
                  <a:pt x="965200" y="635000"/>
                </a:cubicBezTo>
                <a:cubicBezTo>
                  <a:pt x="972773" y="621748"/>
                  <a:pt x="984587" y="610929"/>
                  <a:pt x="990600" y="596900"/>
                </a:cubicBezTo>
                <a:cubicBezTo>
                  <a:pt x="997476" y="580857"/>
                  <a:pt x="999067" y="563033"/>
                  <a:pt x="1003300" y="546100"/>
                </a:cubicBezTo>
                <a:cubicBezTo>
                  <a:pt x="1020556" y="390793"/>
                  <a:pt x="1033443" y="328095"/>
                  <a:pt x="1003300" y="139700"/>
                </a:cubicBezTo>
                <a:cubicBezTo>
                  <a:pt x="1000889" y="124628"/>
                  <a:pt x="977900" y="122767"/>
                  <a:pt x="965200" y="114300"/>
                </a:cubicBezTo>
                <a:cubicBezTo>
                  <a:pt x="948947" y="81794"/>
                  <a:pt x="928070" y="26654"/>
                  <a:pt x="889000" y="12700"/>
                </a:cubicBezTo>
                <a:cubicBezTo>
                  <a:pt x="848934" y="-1609"/>
                  <a:pt x="804333" y="4233"/>
                  <a:pt x="762000" y="0"/>
                </a:cubicBezTo>
                <a:cubicBezTo>
                  <a:pt x="605381" y="13052"/>
                  <a:pt x="660576" y="12700"/>
                  <a:pt x="596900" y="12700"/>
                </a:cubicBezTo>
              </a:path>
            </a:pathLst>
          </a:cu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812800" y="1828800"/>
            <a:ext cx="1206500" cy="1193800"/>
          </a:xfrm>
          <a:prstGeom prst="rect">
            <a:avLst/>
          </a:prstGeom>
          <a:solidFill>
            <a:srgbClr val="0000FF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RV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6858000" y="1841500"/>
            <a:ext cx="1206500" cy="1193800"/>
          </a:xfrm>
          <a:prstGeom prst="rect">
            <a:avLst/>
          </a:prstGeom>
          <a:solidFill>
            <a:srgbClr val="0000FF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RV</a:t>
            </a:r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193800" y="3035300"/>
            <a:ext cx="1295400" cy="142240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13" idx="2"/>
          </p:cNvCxnSpPr>
          <p:nvPr/>
        </p:nvCxnSpPr>
        <p:spPr>
          <a:xfrm>
            <a:off x="1416050" y="3022600"/>
            <a:ext cx="1314450" cy="142240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Freeform 16"/>
          <p:cNvSpPr/>
          <p:nvPr/>
        </p:nvSpPr>
        <p:spPr>
          <a:xfrm>
            <a:off x="2457680" y="4445000"/>
            <a:ext cx="1784120" cy="1028700"/>
          </a:xfrm>
          <a:custGeom>
            <a:avLst/>
            <a:gdLst>
              <a:gd name="connsiteX0" fmla="*/ 18820 w 1784120"/>
              <a:gd name="connsiteY0" fmla="*/ 0 h 1028700"/>
              <a:gd name="connsiteX1" fmla="*/ 18820 w 1784120"/>
              <a:gd name="connsiteY1" fmla="*/ 355600 h 1028700"/>
              <a:gd name="connsiteX2" fmla="*/ 82320 w 1784120"/>
              <a:gd name="connsiteY2" fmla="*/ 457200 h 1028700"/>
              <a:gd name="connsiteX3" fmla="*/ 107720 w 1784120"/>
              <a:gd name="connsiteY3" fmla="*/ 495300 h 1028700"/>
              <a:gd name="connsiteX4" fmla="*/ 120420 w 1784120"/>
              <a:gd name="connsiteY4" fmla="*/ 533400 h 1028700"/>
              <a:gd name="connsiteX5" fmla="*/ 158520 w 1784120"/>
              <a:gd name="connsiteY5" fmla="*/ 584200 h 1028700"/>
              <a:gd name="connsiteX6" fmla="*/ 222020 w 1784120"/>
              <a:gd name="connsiteY6" fmla="*/ 685800 h 1028700"/>
              <a:gd name="connsiteX7" fmla="*/ 298220 w 1784120"/>
              <a:gd name="connsiteY7" fmla="*/ 736600 h 1028700"/>
              <a:gd name="connsiteX8" fmla="*/ 374420 w 1784120"/>
              <a:gd name="connsiteY8" fmla="*/ 812800 h 1028700"/>
              <a:gd name="connsiteX9" fmla="*/ 399820 w 1784120"/>
              <a:gd name="connsiteY9" fmla="*/ 850900 h 1028700"/>
              <a:gd name="connsiteX10" fmla="*/ 514120 w 1784120"/>
              <a:gd name="connsiteY10" fmla="*/ 914400 h 1028700"/>
              <a:gd name="connsiteX11" fmla="*/ 539520 w 1784120"/>
              <a:gd name="connsiteY11" fmla="*/ 952500 h 1028700"/>
              <a:gd name="connsiteX12" fmla="*/ 615720 w 1784120"/>
              <a:gd name="connsiteY12" fmla="*/ 965200 h 1028700"/>
              <a:gd name="connsiteX13" fmla="*/ 717320 w 1784120"/>
              <a:gd name="connsiteY13" fmla="*/ 1003300 h 1028700"/>
              <a:gd name="connsiteX14" fmla="*/ 818920 w 1784120"/>
              <a:gd name="connsiteY14" fmla="*/ 1028700 h 1028700"/>
              <a:gd name="connsiteX15" fmla="*/ 1111020 w 1784120"/>
              <a:gd name="connsiteY15" fmla="*/ 1016000 h 1028700"/>
              <a:gd name="connsiteX16" fmla="*/ 1199920 w 1784120"/>
              <a:gd name="connsiteY16" fmla="*/ 990600 h 1028700"/>
              <a:gd name="connsiteX17" fmla="*/ 1263420 w 1784120"/>
              <a:gd name="connsiteY17" fmla="*/ 977900 h 1028700"/>
              <a:gd name="connsiteX18" fmla="*/ 1377720 w 1784120"/>
              <a:gd name="connsiteY18" fmla="*/ 952500 h 1028700"/>
              <a:gd name="connsiteX19" fmla="*/ 1428520 w 1784120"/>
              <a:gd name="connsiteY19" fmla="*/ 939800 h 1028700"/>
              <a:gd name="connsiteX20" fmla="*/ 1530120 w 1784120"/>
              <a:gd name="connsiteY20" fmla="*/ 876300 h 1028700"/>
              <a:gd name="connsiteX21" fmla="*/ 1606320 w 1784120"/>
              <a:gd name="connsiteY21" fmla="*/ 825500 h 1028700"/>
              <a:gd name="connsiteX22" fmla="*/ 1720620 w 1784120"/>
              <a:gd name="connsiteY22" fmla="*/ 774700 h 1028700"/>
              <a:gd name="connsiteX23" fmla="*/ 1771420 w 1784120"/>
              <a:gd name="connsiteY23" fmla="*/ 736600 h 1028700"/>
              <a:gd name="connsiteX24" fmla="*/ 1784120 w 1784120"/>
              <a:gd name="connsiteY24" fmla="*/ 711200 h 1028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1784120" h="1028700">
                <a:moveTo>
                  <a:pt x="18820" y="0"/>
                </a:moveTo>
                <a:cubicBezTo>
                  <a:pt x="-6042" y="149174"/>
                  <a:pt x="-6506" y="119220"/>
                  <a:pt x="18820" y="355600"/>
                </a:cubicBezTo>
                <a:cubicBezTo>
                  <a:pt x="26958" y="431554"/>
                  <a:pt x="34535" y="425344"/>
                  <a:pt x="82320" y="457200"/>
                </a:cubicBezTo>
                <a:cubicBezTo>
                  <a:pt x="90787" y="469900"/>
                  <a:pt x="100894" y="481648"/>
                  <a:pt x="107720" y="495300"/>
                </a:cubicBezTo>
                <a:cubicBezTo>
                  <a:pt x="113707" y="507274"/>
                  <a:pt x="113778" y="521777"/>
                  <a:pt x="120420" y="533400"/>
                </a:cubicBezTo>
                <a:cubicBezTo>
                  <a:pt x="130922" y="551778"/>
                  <a:pt x="147302" y="566251"/>
                  <a:pt x="158520" y="584200"/>
                </a:cubicBezTo>
                <a:cubicBezTo>
                  <a:pt x="185350" y="627127"/>
                  <a:pt x="181546" y="649823"/>
                  <a:pt x="222020" y="685800"/>
                </a:cubicBezTo>
                <a:cubicBezTo>
                  <a:pt x="244836" y="706081"/>
                  <a:pt x="298220" y="736600"/>
                  <a:pt x="298220" y="736600"/>
                </a:cubicBezTo>
                <a:cubicBezTo>
                  <a:pt x="358080" y="826390"/>
                  <a:pt x="279904" y="718284"/>
                  <a:pt x="374420" y="812800"/>
                </a:cubicBezTo>
                <a:cubicBezTo>
                  <a:pt x="385213" y="823593"/>
                  <a:pt x="389027" y="840107"/>
                  <a:pt x="399820" y="850900"/>
                </a:cubicBezTo>
                <a:cubicBezTo>
                  <a:pt x="440092" y="891172"/>
                  <a:pt x="461949" y="893532"/>
                  <a:pt x="514120" y="914400"/>
                </a:cubicBezTo>
                <a:cubicBezTo>
                  <a:pt x="522587" y="927100"/>
                  <a:pt x="525868" y="945674"/>
                  <a:pt x="539520" y="952500"/>
                </a:cubicBezTo>
                <a:cubicBezTo>
                  <a:pt x="562552" y="964016"/>
                  <a:pt x="590583" y="959614"/>
                  <a:pt x="615720" y="965200"/>
                </a:cubicBezTo>
                <a:cubicBezTo>
                  <a:pt x="645956" y="971919"/>
                  <a:pt x="691612" y="995390"/>
                  <a:pt x="717320" y="1003300"/>
                </a:cubicBezTo>
                <a:cubicBezTo>
                  <a:pt x="750685" y="1013566"/>
                  <a:pt x="818920" y="1028700"/>
                  <a:pt x="818920" y="1028700"/>
                </a:cubicBezTo>
                <a:cubicBezTo>
                  <a:pt x="916287" y="1024467"/>
                  <a:pt x="1013828" y="1023199"/>
                  <a:pt x="1111020" y="1016000"/>
                </a:cubicBezTo>
                <a:cubicBezTo>
                  <a:pt x="1144778" y="1013499"/>
                  <a:pt x="1168293" y="998507"/>
                  <a:pt x="1199920" y="990600"/>
                </a:cubicBezTo>
                <a:cubicBezTo>
                  <a:pt x="1220861" y="985365"/>
                  <a:pt x="1242182" y="981761"/>
                  <a:pt x="1263420" y="977900"/>
                </a:cubicBezTo>
                <a:cubicBezTo>
                  <a:pt x="1420990" y="949251"/>
                  <a:pt x="1279754" y="980490"/>
                  <a:pt x="1377720" y="952500"/>
                </a:cubicBezTo>
                <a:cubicBezTo>
                  <a:pt x="1394503" y="947705"/>
                  <a:pt x="1412177" y="945929"/>
                  <a:pt x="1428520" y="939800"/>
                </a:cubicBezTo>
                <a:cubicBezTo>
                  <a:pt x="1480506" y="920305"/>
                  <a:pt x="1484015" y="908574"/>
                  <a:pt x="1530120" y="876300"/>
                </a:cubicBezTo>
                <a:cubicBezTo>
                  <a:pt x="1555129" y="858794"/>
                  <a:pt x="1577360" y="835153"/>
                  <a:pt x="1606320" y="825500"/>
                </a:cubicBezTo>
                <a:cubicBezTo>
                  <a:pt x="1683762" y="799686"/>
                  <a:pt x="1667790" y="812436"/>
                  <a:pt x="1720620" y="774700"/>
                </a:cubicBezTo>
                <a:cubicBezTo>
                  <a:pt x="1737844" y="762397"/>
                  <a:pt x="1756453" y="751567"/>
                  <a:pt x="1771420" y="736600"/>
                </a:cubicBezTo>
                <a:cubicBezTo>
                  <a:pt x="1778113" y="729907"/>
                  <a:pt x="1779887" y="719667"/>
                  <a:pt x="1784120" y="711200"/>
                </a:cubicBezTo>
              </a:path>
            </a:pathLst>
          </a:cu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2730500" y="4445000"/>
            <a:ext cx="1663700" cy="647700"/>
          </a:xfrm>
          <a:custGeom>
            <a:avLst/>
            <a:gdLst>
              <a:gd name="connsiteX0" fmla="*/ 0 w 1663700"/>
              <a:gd name="connsiteY0" fmla="*/ 0 h 647700"/>
              <a:gd name="connsiteX1" fmla="*/ 25400 w 1663700"/>
              <a:gd name="connsiteY1" fmla="*/ 190500 h 647700"/>
              <a:gd name="connsiteX2" fmla="*/ 50800 w 1663700"/>
              <a:gd name="connsiteY2" fmla="*/ 228600 h 647700"/>
              <a:gd name="connsiteX3" fmla="*/ 76200 w 1663700"/>
              <a:gd name="connsiteY3" fmla="*/ 317500 h 647700"/>
              <a:gd name="connsiteX4" fmla="*/ 152400 w 1663700"/>
              <a:gd name="connsiteY4" fmla="*/ 393700 h 647700"/>
              <a:gd name="connsiteX5" fmla="*/ 177800 w 1663700"/>
              <a:gd name="connsiteY5" fmla="*/ 431800 h 647700"/>
              <a:gd name="connsiteX6" fmla="*/ 190500 w 1663700"/>
              <a:gd name="connsiteY6" fmla="*/ 469900 h 647700"/>
              <a:gd name="connsiteX7" fmla="*/ 279400 w 1663700"/>
              <a:gd name="connsiteY7" fmla="*/ 520700 h 647700"/>
              <a:gd name="connsiteX8" fmla="*/ 355600 w 1663700"/>
              <a:gd name="connsiteY8" fmla="*/ 571500 h 647700"/>
              <a:gd name="connsiteX9" fmla="*/ 393700 w 1663700"/>
              <a:gd name="connsiteY9" fmla="*/ 584200 h 647700"/>
              <a:gd name="connsiteX10" fmla="*/ 533400 w 1663700"/>
              <a:gd name="connsiteY10" fmla="*/ 609600 h 647700"/>
              <a:gd name="connsiteX11" fmla="*/ 596900 w 1663700"/>
              <a:gd name="connsiteY11" fmla="*/ 622300 h 647700"/>
              <a:gd name="connsiteX12" fmla="*/ 749300 w 1663700"/>
              <a:gd name="connsiteY12" fmla="*/ 635000 h 647700"/>
              <a:gd name="connsiteX13" fmla="*/ 850900 w 1663700"/>
              <a:gd name="connsiteY13" fmla="*/ 647700 h 647700"/>
              <a:gd name="connsiteX14" fmla="*/ 1054100 w 1663700"/>
              <a:gd name="connsiteY14" fmla="*/ 635000 h 647700"/>
              <a:gd name="connsiteX15" fmla="*/ 1155700 w 1663700"/>
              <a:gd name="connsiteY15" fmla="*/ 584200 h 647700"/>
              <a:gd name="connsiteX16" fmla="*/ 1231900 w 1663700"/>
              <a:gd name="connsiteY16" fmla="*/ 558800 h 647700"/>
              <a:gd name="connsiteX17" fmla="*/ 1346200 w 1663700"/>
              <a:gd name="connsiteY17" fmla="*/ 495300 h 647700"/>
              <a:gd name="connsiteX18" fmla="*/ 1384300 w 1663700"/>
              <a:gd name="connsiteY18" fmla="*/ 457200 h 647700"/>
              <a:gd name="connsiteX19" fmla="*/ 1422400 w 1663700"/>
              <a:gd name="connsiteY19" fmla="*/ 444500 h 647700"/>
              <a:gd name="connsiteX20" fmla="*/ 1460500 w 1663700"/>
              <a:gd name="connsiteY20" fmla="*/ 419100 h 647700"/>
              <a:gd name="connsiteX21" fmla="*/ 1524000 w 1663700"/>
              <a:gd name="connsiteY21" fmla="*/ 368300 h 647700"/>
              <a:gd name="connsiteX22" fmla="*/ 1638300 w 1663700"/>
              <a:gd name="connsiteY22" fmla="*/ 304800 h 647700"/>
              <a:gd name="connsiteX23" fmla="*/ 1663700 w 1663700"/>
              <a:gd name="connsiteY23" fmla="*/ 254000 h 647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1663700" h="647700">
                <a:moveTo>
                  <a:pt x="0" y="0"/>
                </a:moveTo>
                <a:cubicBezTo>
                  <a:pt x="2837" y="34049"/>
                  <a:pt x="-538" y="138624"/>
                  <a:pt x="25400" y="190500"/>
                </a:cubicBezTo>
                <a:cubicBezTo>
                  <a:pt x="32226" y="204152"/>
                  <a:pt x="42333" y="215900"/>
                  <a:pt x="50800" y="228600"/>
                </a:cubicBezTo>
                <a:cubicBezTo>
                  <a:pt x="51743" y="232374"/>
                  <a:pt x="69488" y="308870"/>
                  <a:pt x="76200" y="317500"/>
                </a:cubicBezTo>
                <a:cubicBezTo>
                  <a:pt x="98253" y="345854"/>
                  <a:pt x="132475" y="363812"/>
                  <a:pt x="152400" y="393700"/>
                </a:cubicBezTo>
                <a:cubicBezTo>
                  <a:pt x="160867" y="406400"/>
                  <a:pt x="170974" y="418148"/>
                  <a:pt x="177800" y="431800"/>
                </a:cubicBezTo>
                <a:cubicBezTo>
                  <a:pt x="183787" y="443774"/>
                  <a:pt x="182137" y="459447"/>
                  <a:pt x="190500" y="469900"/>
                </a:cubicBezTo>
                <a:cubicBezTo>
                  <a:pt x="204018" y="486797"/>
                  <a:pt x="264977" y="512046"/>
                  <a:pt x="279400" y="520700"/>
                </a:cubicBezTo>
                <a:cubicBezTo>
                  <a:pt x="305577" y="536406"/>
                  <a:pt x="326640" y="561847"/>
                  <a:pt x="355600" y="571500"/>
                </a:cubicBezTo>
                <a:cubicBezTo>
                  <a:pt x="368300" y="575733"/>
                  <a:pt x="380713" y="580953"/>
                  <a:pt x="393700" y="584200"/>
                </a:cubicBezTo>
                <a:cubicBezTo>
                  <a:pt x="435528" y="594657"/>
                  <a:pt x="491883" y="602051"/>
                  <a:pt x="533400" y="609600"/>
                </a:cubicBezTo>
                <a:cubicBezTo>
                  <a:pt x="554638" y="613461"/>
                  <a:pt x="575462" y="619778"/>
                  <a:pt x="596900" y="622300"/>
                </a:cubicBezTo>
                <a:cubicBezTo>
                  <a:pt x="647527" y="628256"/>
                  <a:pt x="698577" y="629928"/>
                  <a:pt x="749300" y="635000"/>
                </a:cubicBezTo>
                <a:cubicBezTo>
                  <a:pt x="783261" y="638396"/>
                  <a:pt x="817033" y="643467"/>
                  <a:pt x="850900" y="647700"/>
                </a:cubicBezTo>
                <a:cubicBezTo>
                  <a:pt x="918633" y="643467"/>
                  <a:pt x="987661" y="648841"/>
                  <a:pt x="1054100" y="635000"/>
                </a:cubicBezTo>
                <a:cubicBezTo>
                  <a:pt x="1091168" y="627277"/>
                  <a:pt x="1119779" y="596174"/>
                  <a:pt x="1155700" y="584200"/>
                </a:cubicBezTo>
                <a:cubicBezTo>
                  <a:pt x="1181100" y="575733"/>
                  <a:pt x="1209623" y="573652"/>
                  <a:pt x="1231900" y="558800"/>
                </a:cubicBezTo>
                <a:cubicBezTo>
                  <a:pt x="1319239" y="500574"/>
                  <a:pt x="1279140" y="517653"/>
                  <a:pt x="1346200" y="495300"/>
                </a:cubicBezTo>
                <a:cubicBezTo>
                  <a:pt x="1358900" y="482600"/>
                  <a:pt x="1369356" y="467163"/>
                  <a:pt x="1384300" y="457200"/>
                </a:cubicBezTo>
                <a:cubicBezTo>
                  <a:pt x="1395439" y="449774"/>
                  <a:pt x="1410426" y="450487"/>
                  <a:pt x="1422400" y="444500"/>
                </a:cubicBezTo>
                <a:cubicBezTo>
                  <a:pt x="1436052" y="437674"/>
                  <a:pt x="1447800" y="427567"/>
                  <a:pt x="1460500" y="419100"/>
                </a:cubicBezTo>
                <a:cubicBezTo>
                  <a:pt x="1507432" y="348702"/>
                  <a:pt x="1459048" y="404384"/>
                  <a:pt x="1524000" y="368300"/>
                </a:cubicBezTo>
                <a:cubicBezTo>
                  <a:pt x="1655008" y="295518"/>
                  <a:pt x="1552089" y="333537"/>
                  <a:pt x="1638300" y="304800"/>
                </a:cubicBezTo>
                <a:cubicBezTo>
                  <a:pt x="1652893" y="261020"/>
                  <a:pt x="1641534" y="276166"/>
                  <a:pt x="1663700" y="254000"/>
                </a:cubicBezTo>
              </a:path>
            </a:pathLst>
          </a:cu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4394200" y="4254500"/>
            <a:ext cx="1752634" cy="889000"/>
          </a:xfrm>
          <a:custGeom>
            <a:avLst/>
            <a:gdLst>
              <a:gd name="connsiteX0" fmla="*/ 0 w 1752634"/>
              <a:gd name="connsiteY0" fmla="*/ 444500 h 889000"/>
              <a:gd name="connsiteX1" fmla="*/ 114300 w 1752634"/>
              <a:gd name="connsiteY1" fmla="*/ 558800 h 889000"/>
              <a:gd name="connsiteX2" fmla="*/ 152400 w 1752634"/>
              <a:gd name="connsiteY2" fmla="*/ 584200 h 889000"/>
              <a:gd name="connsiteX3" fmla="*/ 215900 w 1752634"/>
              <a:gd name="connsiteY3" fmla="*/ 635000 h 889000"/>
              <a:gd name="connsiteX4" fmla="*/ 254000 w 1752634"/>
              <a:gd name="connsiteY4" fmla="*/ 660400 h 889000"/>
              <a:gd name="connsiteX5" fmla="*/ 330200 w 1752634"/>
              <a:gd name="connsiteY5" fmla="*/ 685800 h 889000"/>
              <a:gd name="connsiteX6" fmla="*/ 368300 w 1752634"/>
              <a:gd name="connsiteY6" fmla="*/ 698500 h 889000"/>
              <a:gd name="connsiteX7" fmla="*/ 393700 w 1752634"/>
              <a:gd name="connsiteY7" fmla="*/ 736600 h 889000"/>
              <a:gd name="connsiteX8" fmla="*/ 469900 w 1752634"/>
              <a:gd name="connsiteY8" fmla="*/ 762000 h 889000"/>
              <a:gd name="connsiteX9" fmla="*/ 596900 w 1752634"/>
              <a:gd name="connsiteY9" fmla="*/ 787400 h 889000"/>
              <a:gd name="connsiteX10" fmla="*/ 647700 w 1752634"/>
              <a:gd name="connsiteY10" fmla="*/ 800100 h 889000"/>
              <a:gd name="connsiteX11" fmla="*/ 711200 w 1752634"/>
              <a:gd name="connsiteY11" fmla="*/ 812800 h 889000"/>
              <a:gd name="connsiteX12" fmla="*/ 787400 w 1752634"/>
              <a:gd name="connsiteY12" fmla="*/ 838200 h 889000"/>
              <a:gd name="connsiteX13" fmla="*/ 825500 w 1752634"/>
              <a:gd name="connsiteY13" fmla="*/ 850900 h 889000"/>
              <a:gd name="connsiteX14" fmla="*/ 990600 w 1752634"/>
              <a:gd name="connsiteY14" fmla="*/ 889000 h 889000"/>
              <a:gd name="connsiteX15" fmla="*/ 1231900 w 1752634"/>
              <a:gd name="connsiteY15" fmla="*/ 863600 h 889000"/>
              <a:gd name="connsiteX16" fmla="*/ 1308100 w 1752634"/>
              <a:gd name="connsiteY16" fmla="*/ 838200 h 889000"/>
              <a:gd name="connsiteX17" fmla="*/ 1346200 w 1752634"/>
              <a:gd name="connsiteY17" fmla="*/ 812800 h 889000"/>
              <a:gd name="connsiteX18" fmla="*/ 1498600 w 1752634"/>
              <a:gd name="connsiteY18" fmla="*/ 736600 h 889000"/>
              <a:gd name="connsiteX19" fmla="*/ 1536700 w 1752634"/>
              <a:gd name="connsiteY19" fmla="*/ 711200 h 889000"/>
              <a:gd name="connsiteX20" fmla="*/ 1562100 w 1752634"/>
              <a:gd name="connsiteY20" fmla="*/ 673100 h 889000"/>
              <a:gd name="connsiteX21" fmla="*/ 1600200 w 1752634"/>
              <a:gd name="connsiteY21" fmla="*/ 622300 h 889000"/>
              <a:gd name="connsiteX22" fmla="*/ 1612900 w 1752634"/>
              <a:gd name="connsiteY22" fmla="*/ 584200 h 889000"/>
              <a:gd name="connsiteX23" fmla="*/ 1638300 w 1752634"/>
              <a:gd name="connsiteY23" fmla="*/ 546100 h 889000"/>
              <a:gd name="connsiteX24" fmla="*/ 1663700 w 1752634"/>
              <a:gd name="connsiteY24" fmla="*/ 469900 h 889000"/>
              <a:gd name="connsiteX25" fmla="*/ 1689100 w 1752634"/>
              <a:gd name="connsiteY25" fmla="*/ 431800 h 889000"/>
              <a:gd name="connsiteX26" fmla="*/ 1714500 w 1752634"/>
              <a:gd name="connsiteY26" fmla="*/ 330200 h 889000"/>
              <a:gd name="connsiteX27" fmla="*/ 1727200 w 1752634"/>
              <a:gd name="connsiteY27" fmla="*/ 139700 h 889000"/>
              <a:gd name="connsiteX28" fmla="*/ 1739900 w 1752634"/>
              <a:gd name="connsiteY28" fmla="*/ 50800 h 889000"/>
              <a:gd name="connsiteX29" fmla="*/ 1752600 w 1752634"/>
              <a:gd name="connsiteY29" fmla="*/ 0 h 889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1752634" h="889000">
                <a:moveTo>
                  <a:pt x="0" y="444500"/>
                </a:moveTo>
                <a:cubicBezTo>
                  <a:pt x="53806" y="534177"/>
                  <a:pt x="17561" y="494308"/>
                  <a:pt x="114300" y="558800"/>
                </a:cubicBezTo>
                <a:lnTo>
                  <a:pt x="152400" y="584200"/>
                </a:lnTo>
                <a:cubicBezTo>
                  <a:pt x="195218" y="648426"/>
                  <a:pt x="154556" y="604328"/>
                  <a:pt x="215900" y="635000"/>
                </a:cubicBezTo>
                <a:cubicBezTo>
                  <a:pt x="229552" y="641826"/>
                  <a:pt x="240052" y="654201"/>
                  <a:pt x="254000" y="660400"/>
                </a:cubicBezTo>
                <a:cubicBezTo>
                  <a:pt x="278466" y="671274"/>
                  <a:pt x="304800" y="677333"/>
                  <a:pt x="330200" y="685800"/>
                </a:cubicBezTo>
                <a:lnTo>
                  <a:pt x="368300" y="698500"/>
                </a:lnTo>
                <a:cubicBezTo>
                  <a:pt x="376767" y="711200"/>
                  <a:pt x="380757" y="728510"/>
                  <a:pt x="393700" y="736600"/>
                </a:cubicBezTo>
                <a:cubicBezTo>
                  <a:pt x="416404" y="750790"/>
                  <a:pt x="444500" y="753533"/>
                  <a:pt x="469900" y="762000"/>
                </a:cubicBezTo>
                <a:cubicBezTo>
                  <a:pt x="548145" y="788082"/>
                  <a:pt x="468480" y="764051"/>
                  <a:pt x="596900" y="787400"/>
                </a:cubicBezTo>
                <a:cubicBezTo>
                  <a:pt x="614073" y="790522"/>
                  <a:pt x="630661" y="796314"/>
                  <a:pt x="647700" y="800100"/>
                </a:cubicBezTo>
                <a:cubicBezTo>
                  <a:pt x="668772" y="804783"/>
                  <a:pt x="690375" y="807120"/>
                  <a:pt x="711200" y="812800"/>
                </a:cubicBezTo>
                <a:cubicBezTo>
                  <a:pt x="737031" y="819845"/>
                  <a:pt x="762000" y="829733"/>
                  <a:pt x="787400" y="838200"/>
                </a:cubicBezTo>
                <a:cubicBezTo>
                  <a:pt x="800100" y="842433"/>
                  <a:pt x="812513" y="847653"/>
                  <a:pt x="825500" y="850900"/>
                </a:cubicBezTo>
                <a:cubicBezTo>
                  <a:pt x="948041" y="881535"/>
                  <a:pt x="892869" y="869454"/>
                  <a:pt x="990600" y="889000"/>
                </a:cubicBezTo>
                <a:cubicBezTo>
                  <a:pt x="1110587" y="881001"/>
                  <a:pt x="1143475" y="890127"/>
                  <a:pt x="1231900" y="863600"/>
                </a:cubicBezTo>
                <a:cubicBezTo>
                  <a:pt x="1257545" y="855907"/>
                  <a:pt x="1285823" y="853052"/>
                  <a:pt x="1308100" y="838200"/>
                </a:cubicBezTo>
                <a:cubicBezTo>
                  <a:pt x="1320800" y="829733"/>
                  <a:pt x="1332252" y="818999"/>
                  <a:pt x="1346200" y="812800"/>
                </a:cubicBezTo>
                <a:cubicBezTo>
                  <a:pt x="1503941" y="742693"/>
                  <a:pt x="1340172" y="842219"/>
                  <a:pt x="1498600" y="736600"/>
                </a:cubicBezTo>
                <a:lnTo>
                  <a:pt x="1536700" y="711200"/>
                </a:lnTo>
                <a:cubicBezTo>
                  <a:pt x="1545167" y="698500"/>
                  <a:pt x="1553228" y="685520"/>
                  <a:pt x="1562100" y="673100"/>
                </a:cubicBezTo>
                <a:cubicBezTo>
                  <a:pt x="1574403" y="655876"/>
                  <a:pt x="1589698" y="640678"/>
                  <a:pt x="1600200" y="622300"/>
                </a:cubicBezTo>
                <a:cubicBezTo>
                  <a:pt x="1606842" y="610677"/>
                  <a:pt x="1606913" y="596174"/>
                  <a:pt x="1612900" y="584200"/>
                </a:cubicBezTo>
                <a:cubicBezTo>
                  <a:pt x="1619726" y="570548"/>
                  <a:pt x="1632101" y="560048"/>
                  <a:pt x="1638300" y="546100"/>
                </a:cubicBezTo>
                <a:cubicBezTo>
                  <a:pt x="1649174" y="521634"/>
                  <a:pt x="1648848" y="492177"/>
                  <a:pt x="1663700" y="469900"/>
                </a:cubicBezTo>
                <a:cubicBezTo>
                  <a:pt x="1672167" y="457200"/>
                  <a:pt x="1682274" y="445452"/>
                  <a:pt x="1689100" y="431800"/>
                </a:cubicBezTo>
                <a:cubicBezTo>
                  <a:pt x="1702117" y="405765"/>
                  <a:pt x="1709670" y="354352"/>
                  <a:pt x="1714500" y="330200"/>
                </a:cubicBezTo>
                <a:cubicBezTo>
                  <a:pt x="1718733" y="266700"/>
                  <a:pt x="1721438" y="203080"/>
                  <a:pt x="1727200" y="139700"/>
                </a:cubicBezTo>
                <a:cubicBezTo>
                  <a:pt x="1729910" y="109889"/>
                  <a:pt x="1734029" y="80153"/>
                  <a:pt x="1739900" y="50800"/>
                </a:cubicBezTo>
                <a:cubicBezTo>
                  <a:pt x="1753939" y="-19393"/>
                  <a:pt x="1752600" y="34966"/>
                  <a:pt x="1752600" y="0"/>
                </a:cubicBezTo>
              </a:path>
            </a:pathLst>
          </a:cu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/>
        </p:nvSpPr>
        <p:spPr>
          <a:xfrm>
            <a:off x="4533900" y="4254500"/>
            <a:ext cx="1868425" cy="1295400"/>
          </a:xfrm>
          <a:custGeom>
            <a:avLst/>
            <a:gdLst>
              <a:gd name="connsiteX0" fmla="*/ 0 w 1868425"/>
              <a:gd name="connsiteY0" fmla="*/ 927100 h 1295400"/>
              <a:gd name="connsiteX1" fmla="*/ 63500 w 1868425"/>
              <a:gd name="connsiteY1" fmla="*/ 965200 h 1295400"/>
              <a:gd name="connsiteX2" fmla="*/ 101600 w 1868425"/>
              <a:gd name="connsiteY2" fmla="*/ 977900 h 1295400"/>
              <a:gd name="connsiteX3" fmla="*/ 165100 w 1868425"/>
              <a:gd name="connsiteY3" fmla="*/ 1003300 h 1295400"/>
              <a:gd name="connsiteX4" fmla="*/ 190500 w 1868425"/>
              <a:gd name="connsiteY4" fmla="*/ 1041400 h 1295400"/>
              <a:gd name="connsiteX5" fmla="*/ 228600 w 1868425"/>
              <a:gd name="connsiteY5" fmla="*/ 1054100 h 1295400"/>
              <a:gd name="connsiteX6" fmla="*/ 279400 w 1868425"/>
              <a:gd name="connsiteY6" fmla="*/ 1079500 h 1295400"/>
              <a:gd name="connsiteX7" fmla="*/ 355600 w 1868425"/>
              <a:gd name="connsiteY7" fmla="*/ 1130300 h 1295400"/>
              <a:gd name="connsiteX8" fmla="*/ 406400 w 1868425"/>
              <a:gd name="connsiteY8" fmla="*/ 1155700 h 1295400"/>
              <a:gd name="connsiteX9" fmla="*/ 444500 w 1868425"/>
              <a:gd name="connsiteY9" fmla="*/ 1181100 h 1295400"/>
              <a:gd name="connsiteX10" fmla="*/ 571500 w 1868425"/>
              <a:gd name="connsiteY10" fmla="*/ 1219200 h 1295400"/>
              <a:gd name="connsiteX11" fmla="*/ 647700 w 1868425"/>
              <a:gd name="connsiteY11" fmla="*/ 1244600 h 1295400"/>
              <a:gd name="connsiteX12" fmla="*/ 685800 w 1868425"/>
              <a:gd name="connsiteY12" fmla="*/ 1270000 h 1295400"/>
              <a:gd name="connsiteX13" fmla="*/ 927100 w 1868425"/>
              <a:gd name="connsiteY13" fmla="*/ 1295400 h 1295400"/>
              <a:gd name="connsiteX14" fmla="*/ 1231900 w 1868425"/>
              <a:gd name="connsiteY14" fmla="*/ 1282700 h 1295400"/>
              <a:gd name="connsiteX15" fmla="*/ 1282700 w 1868425"/>
              <a:gd name="connsiteY15" fmla="*/ 1270000 h 1295400"/>
              <a:gd name="connsiteX16" fmla="*/ 1358900 w 1868425"/>
              <a:gd name="connsiteY16" fmla="*/ 1231900 h 1295400"/>
              <a:gd name="connsiteX17" fmla="*/ 1447800 w 1868425"/>
              <a:gd name="connsiteY17" fmla="*/ 1143000 h 1295400"/>
              <a:gd name="connsiteX18" fmla="*/ 1485900 w 1868425"/>
              <a:gd name="connsiteY18" fmla="*/ 1092200 h 1295400"/>
              <a:gd name="connsiteX19" fmla="*/ 1574800 w 1868425"/>
              <a:gd name="connsiteY19" fmla="*/ 977900 h 1295400"/>
              <a:gd name="connsiteX20" fmla="*/ 1587500 w 1868425"/>
              <a:gd name="connsiteY20" fmla="*/ 939800 h 1295400"/>
              <a:gd name="connsiteX21" fmla="*/ 1638300 w 1868425"/>
              <a:gd name="connsiteY21" fmla="*/ 863600 h 1295400"/>
              <a:gd name="connsiteX22" fmla="*/ 1676400 w 1868425"/>
              <a:gd name="connsiteY22" fmla="*/ 736600 h 1295400"/>
              <a:gd name="connsiteX23" fmla="*/ 1714500 w 1868425"/>
              <a:gd name="connsiteY23" fmla="*/ 698500 h 1295400"/>
              <a:gd name="connsiteX24" fmla="*/ 1727200 w 1868425"/>
              <a:gd name="connsiteY24" fmla="*/ 647700 h 1295400"/>
              <a:gd name="connsiteX25" fmla="*/ 1739900 w 1868425"/>
              <a:gd name="connsiteY25" fmla="*/ 571500 h 1295400"/>
              <a:gd name="connsiteX26" fmla="*/ 1765300 w 1868425"/>
              <a:gd name="connsiteY26" fmla="*/ 495300 h 1295400"/>
              <a:gd name="connsiteX27" fmla="*/ 1803400 w 1868425"/>
              <a:gd name="connsiteY27" fmla="*/ 342900 h 1295400"/>
              <a:gd name="connsiteX28" fmla="*/ 1816100 w 1868425"/>
              <a:gd name="connsiteY28" fmla="*/ 304800 h 1295400"/>
              <a:gd name="connsiteX29" fmla="*/ 1841500 w 1868425"/>
              <a:gd name="connsiteY29" fmla="*/ 266700 h 1295400"/>
              <a:gd name="connsiteX30" fmla="*/ 1854200 w 1868425"/>
              <a:gd name="connsiteY30" fmla="*/ 203200 h 1295400"/>
              <a:gd name="connsiteX31" fmla="*/ 1866900 w 1868425"/>
              <a:gd name="connsiteY31" fmla="*/ 165100 h 1295400"/>
              <a:gd name="connsiteX32" fmla="*/ 1866900 w 1868425"/>
              <a:gd name="connsiteY32" fmla="*/ 0 h 1295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1868425" h="1295400">
                <a:moveTo>
                  <a:pt x="0" y="927100"/>
                </a:moveTo>
                <a:cubicBezTo>
                  <a:pt x="21167" y="939800"/>
                  <a:pt x="41422" y="954161"/>
                  <a:pt x="63500" y="965200"/>
                </a:cubicBezTo>
                <a:cubicBezTo>
                  <a:pt x="75474" y="971187"/>
                  <a:pt x="89065" y="973200"/>
                  <a:pt x="101600" y="977900"/>
                </a:cubicBezTo>
                <a:cubicBezTo>
                  <a:pt x="122946" y="985905"/>
                  <a:pt x="143933" y="994833"/>
                  <a:pt x="165100" y="1003300"/>
                </a:cubicBezTo>
                <a:cubicBezTo>
                  <a:pt x="173567" y="1016000"/>
                  <a:pt x="178581" y="1031865"/>
                  <a:pt x="190500" y="1041400"/>
                </a:cubicBezTo>
                <a:cubicBezTo>
                  <a:pt x="200953" y="1049763"/>
                  <a:pt x="216295" y="1048827"/>
                  <a:pt x="228600" y="1054100"/>
                </a:cubicBezTo>
                <a:cubicBezTo>
                  <a:pt x="246001" y="1061558"/>
                  <a:pt x="263166" y="1069760"/>
                  <a:pt x="279400" y="1079500"/>
                </a:cubicBezTo>
                <a:cubicBezTo>
                  <a:pt x="305577" y="1095206"/>
                  <a:pt x="328296" y="1116648"/>
                  <a:pt x="355600" y="1130300"/>
                </a:cubicBezTo>
                <a:cubicBezTo>
                  <a:pt x="372533" y="1138767"/>
                  <a:pt x="389962" y="1146307"/>
                  <a:pt x="406400" y="1155700"/>
                </a:cubicBezTo>
                <a:cubicBezTo>
                  <a:pt x="419652" y="1163273"/>
                  <a:pt x="430552" y="1174901"/>
                  <a:pt x="444500" y="1181100"/>
                </a:cubicBezTo>
                <a:cubicBezTo>
                  <a:pt x="506671" y="1208732"/>
                  <a:pt x="514666" y="1202150"/>
                  <a:pt x="571500" y="1219200"/>
                </a:cubicBezTo>
                <a:cubicBezTo>
                  <a:pt x="597145" y="1226893"/>
                  <a:pt x="625423" y="1229748"/>
                  <a:pt x="647700" y="1244600"/>
                </a:cubicBezTo>
                <a:cubicBezTo>
                  <a:pt x="660400" y="1253067"/>
                  <a:pt x="671320" y="1265173"/>
                  <a:pt x="685800" y="1270000"/>
                </a:cubicBezTo>
                <a:cubicBezTo>
                  <a:pt x="731526" y="1285242"/>
                  <a:pt x="918350" y="1294727"/>
                  <a:pt x="927100" y="1295400"/>
                </a:cubicBezTo>
                <a:cubicBezTo>
                  <a:pt x="1028700" y="1291167"/>
                  <a:pt x="1130470" y="1289945"/>
                  <a:pt x="1231900" y="1282700"/>
                </a:cubicBezTo>
                <a:cubicBezTo>
                  <a:pt x="1249310" y="1281456"/>
                  <a:pt x="1266657" y="1276876"/>
                  <a:pt x="1282700" y="1270000"/>
                </a:cubicBezTo>
                <a:cubicBezTo>
                  <a:pt x="1455035" y="1196142"/>
                  <a:pt x="1198357" y="1285414"/>
                  <a:pt x="1358900" y="1231900"/>
                </a:cubicBezTo>
                <a:cubicBezTo>
                  <a:pt x="1388533" y="1202267"/>
                  <a:pt x="1422655" y="1176526"/>
                  <a:pt x="1447800" y="1143000"/>
                </a:cubicBezTo>
                <a:cubicBezTo>
                  <a:pt x="1460500" y="1126067"/>
                  <a:pt x="1472125" y="1108271"/>
                  <a:pt x="1485900" y="1092200"/>
                </a:cubicBezTo>
                <a:cubicBezTo>
                  <a:pt x="1521762" y="1050361"/>
                  <a:pt x="1554530" y="1038711"/>
                  <a:pt x="1574800" y="977900"/>
                </a:cubicBezTo>
                <a:cubicBezTo>
                  <a:pt x="1579033" y="965200"/>
                  <a:pt x="1580999" y="951502"/>
                  <a:pt x="1587500" y="939800"/>
                </a:cubicBezTo>
                <a:cubicBezTo>
                  <a:pt x="1602325" y="913115"/>
                  <a:pt x="1638300" y="863600"/>
                  <a:pt x="1638300" y="863600"/>
                </a:cubicBezTo>
                <a:cubicBezTo>
                  <a:pt x="1644056" y="840578"/>
                  <a:pt x="1666093" y="746907"/>
                  <a:pt x="1676400" y="736600"/>
                </a:cubicBezTo>
                <a:lnTo>
                  <a:pt x="1714500" y="698500"/>
                </a:lnTo>
                <a:cubicBezTo>
                  <a:pt x="1718733" y="681567"/>
                  <a:pt x="1723777" y="664816"/>
                  <a:pt x="1727200" y="647700"/>
                </a:cubicBezTo>
                <a:cubicBezTo>
                  <a:pt x="1732250" y="622450"/>
                  <a:pt x="1733655" y="596482"/>
                  <a:pt x="1739900" y="571500"/>
                </a:cubicBezTo>
                <a:cubicBezTo>
                  <a:pt x="1746394" y="545525"/>
                  <a:pt x="1760898" y="521710"/>
                  <a:pt x="1765300" y="495300"/>
                </a:cubicBezTo>
                <a:cubicBezTo>
                  <a:pt x="1782402" y="392690"/>
                  <a:pt x="1769857" y="443529"/>
                  <a:pt x="1803400" y="342900"/>
                </a:cubicBezTo>
                <a:cubicBezTo>
                  <a:pt x="1807633" y="330200"/>
                  <a:pt x="1808674" y="315939"/>
                  <a:pt x="1816100" y="304800"/>
                </a:cubicBezTo>
                <a:lnTo>
                  <a:pt x="1841500" y="266700"/>
                </a:lnTo>
                <a:cubicBezTo>
                  <a:pt x="1845733" y="245533"/>
                  <a:pt x="1848965" y="224141"/>
                  <a:pt x="1854200" y="203200"/>
                </a:cubicBezTo>
                <a:cubicBezTo>
                  <a:pt x="1857447" y="190213"/>
                  <a:pt x="1866065" y="178461"/>
                  <a:pt x="1866900" y="165100"/>
                </a:cubicBezTo>
                <a:cubicBezTo>
                  <a:pt x="1870333" y="110174"/>
                  <a:pt x="1866900" y="55033"/>
                  <a:pt x="1866900" y="0"/>
                </a:cubicBezTo>
              </a:path>
            </a:pathLst>
          </a:cu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Connector 20"/>
          <p:cNvCxnSpPr>
            <a:stCxn id="17" idx="24"/>
          </p:cNvCxnSpPr>
          <p:nvPr/>
        </p:nvCxnSpPr>
        <p:spPr>
          <a:xfrm>
            <a:off x="4241800" y="5156200"/>
            <a:ext cx="0" cy="90170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20" idx="0"/>
          </p:cNvCxnSpPr>
          <p:nvPr/>
        </p:nvCxnSpPr>
        <p:spPr>
          <a:xfrm>
            <a:off x="4533900" y="5181600"/>
            <a:ext cx="0" cy="87630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19" idx="29"/>
          </p:cNvCxnSpPr>
          <p:nvPr/>
        </p:nvCxnSpPr>
        <p:spPr>
          <a:xfrm flipV="1">
            <a:off x="6146800" y="3035300"/>
            <a:ext cx="1041400" cy="121920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endCxn id="14" idx="2"/>
          </p:cNvCxnSpPr>
          <p:nvPr/>
        </p:nvCxnSpPr>
        <p:spPr>
          <a:xfrm flipV="1">
            <a:off x="6402325" y="3035300"/>
            <a:ext cx="1058925" cy="121920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Oval 24"/>
          <p:cNvSpPr/>
          <p:nvPr/>
        </p:nvSpPr>
        <p:spPr>
          <a:xfrm>
            <a:off x="3187700" y="5092700"/>
            <a:ext cx="469900" cy="381000"/>
          </a:xfrm>
          <a:prstGeom prst="ellipse">
            <a:avLst/>
          </a:prstGeom>
          <a:solidFill>
            <a:schemeClr val="accent6">
              <a:lumMod val="5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2019300" y="6172200"/>
            <a:ext cx="4838700" cy="571500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LA</a:t>
            </a:r>
            <a:endParaRPr lang="en-US" dirty="0"/>
          </a:p>
        </p:txBody>
      </p:sp>
      <p:sp>
        <p:nvSpPr>
          <p:cNvPr id="27" name="Freeform 26"/>
          <p:cNvSpPr/>
          <p:nvPr/>
        </p:nvSpPr>
        <p:spPr>
          <a:xfrm>
            <a:off x="1320800" y="3009900"/>
            <a:ext cx="2006600" cy="2248922"/>
          </a:xfrm>
          <a:custGeom>
            <a:avLst/>
            <a:gdLst>
              <a:gd name="connsiteX0" fmla="*/ 0 w 2006600"/>
              <a:gd name="connsiteY0" fmla="*/ 0 h 2248922"/>
              <a:gd name="connsiteX1" fmla="*/ 38100 w 2006600"/>
              <a:gd name="connsiteY1" fmla="*/ 63500 h 2248922"/>
              <a:gd name="connsiteX2" fmla="*/ 63500 w 2006600"/>
              <a:gd name="connsiteY2" fmla="*/ 101600 h 2248922"/>
              <a:gd name="connsiteX3" fmla="*/ 101600 w 2006600"/>
              <a:gd name="connsiteY3" fmla="*/ 127000 h 2248922"/>
              <a:gd name="connsiteX4" fmla="*/ 152400 w 2006600"/>
              <a:gd name="connsiteY4" fmla="*/ 190500 h 2248922"/>
              <a:gd name="connsiteX5" fmla="*/ 203200 w 2006600"/>
              <a:gd name="connsiteY5" fmla="*/ 266700 h 2248922"/>
              <a:gd name="connsiteX6" fmla="*/ 228600 w 2006600"/>
              <a:gd name="connsiteY6" fmla="*/ 304800 h 2248922"/>
              <a:gd name="connsiteX7" fmla="*/ 266700 w 2006600"/>
              <a:gd name="connsiteY7" fmla="*/ 330200 h 2248922"/>
              <a:gd name="connsiteX8" fmla="*/ 317500 w 2006600"/>
              <a:gd name="connsiteY8" fmla="*/ 406400 h 2248922"/>
              <a:gd name="connsiteX9" fmla="*/ 368300 w 2006600"/>
              <a:gd name="connsiteY9" fmla="*/ 444500 h 2248922"/>
              <a:gd name="connsiteX10" fmla="*/ 444500 w 2006600"/>
              <a:gd name="connsiteY10" fmla="*/ 508000 h 2248922"/>
              <a:gd name="connsiteX11" fmla="*/ 469900 w 2006600"/>
              <a:gd name="connsiteY11" fmla="*/ 546100 h 2248922"/>
              <a:gd name="connsiteX12" fmla="*/ 508000 w 2006600"/>
              <a:gd name="connsiteY12" fmla="*/ 571500 h 2248922"/>
              <a:gd name="connsiteX13" fmla="*/ 558800 w 2006600"/>
              <a:gd name="connsiteY13" fmla="*/ 647700 h 2248922"/>
              <a:gd name="connsiteX14" fmla="*/ 584200 w 2006600"/>
              <a:gd name="connsiteY14" fmla="*/ 685800 h 2248922"/>
              <a:gd name="connsiteX15" fmla="*/ 622300 w 2006600"/>
              <a:gd name="connsiteY15" fmla="*/ 723900 h 2248922"/>
              <a:gd name="connsiteX16" fmla="*/ 647700 w 2006600"/>
              <a:gd name="connsiteY16" fmla="*/ 762000 h 2248922"/>
              <a:gd name="connsiteX17" fmla="*/ 685800 w 2006600"/>
              <a:gd name="connsiteY17" fmla="*/ 787400 h 2248922"/>
              <a:gd name="connsiteX18" fmla="*/ 762000 w 2006600"/>
              <a:gd name="connsiteY18" fmla="*/ 863600 h 2248922"/>
              <a:gd name="connsiteX19" fmla="*/ 838200 w 2006600"/>
              <a:gd name="connsiteY19" fmla="*/ 914400 h 2248922"/>
              <a:gd name="connsiteX20" fmla="*/ 863600 w 2006600"/>
              <a:gd name="connsiteY20" fmla="*/ 952500 h 2248922"/>
              <a:gd name="connsiteX21" fmla="*/ 901700 w 2006600"/>
              <a:gd name="connsiteY21" fmla="*/ 977900 h 2248922"/>
              <a:gd name="connsiteX22" fmla="*/ 952500 w 2006600"/>
              <a:gd name="connsiteY22" fmla="*/ 1054100 h 2248922"/>
              <a:gd name="connsiteX23" fmla="*/ 965200 w 2006600"/>
              <a:gd name="connsiteY23" fmla="*/ 1092200 h 2248922"/>
              <a:gd name="connsiteX24" fmla="*/ 1003300 w 2006600"/>
              <a:gd name="connsiteY24" fmla="*/ 1130300 h 2248922"/>
              <a:gd name="connsiteX25" fmla="*/ 1054100 w 2006600"/>
              <a:gd name="connsiteY25" fmla="*/ 1206500 h 2248922"/>
              <a:gd name="connsiteX26" fmla="*/ 1079500 w 2006600"/>
              <a:gd name="connsiteY26" fmla="*/ 1244600 h 2248922"/>
              <a:gd name="connsiteX27" fmla="*/ 1155700 w 2006600"/>
              <a:gd name="connsiteY27" fmla="*/ 1282700 h 2248922"/>
              <a:gd name="connsiteX28" fmla="*/ 1181100 w 2006600"/>
              <a:gd name="connsiteY28" fmla="*/ 1320800 h 2248922"/>
              <a:gd name="connsiteX29" fmla="*/ 1193800 w 2006600"/>
              <a:gd name="connsiteY29" fmla="*/ 1358900 h 2248922"/>
              <a:gd name="connsiteX30" fmla="*/ 1231900 w 2006600"/>
              <a:gd name="connsiteY30" fmla="*/ 1384300 h 2248922"/>
              <a:gd name="connsiteX31" fmla="*/ 1295400 w 2006600"/>
              <a:gd name="connsiteY31" fmla="*/ 1473200 h 2248922"/>
              <a:gd name="connsiteX32" fmla="*/ 1320800 w 2006600"/>
              <a:gd name="connsiteY32" fmla="*/ 1638300 h 2248922"/>
              <a:gd name="connsiteX33" fmla="*/ 1358900 w 2006600"/>
              <a:gd name="connsiteY33" fmla="*/ 1752600 h 2248922"/>
              <a:gd name="connsiteX34" fmla="*/ 1371600 w 2006600"/>
              <a:gd name="connsiteY34" fmla="*/ 1790700 h 2248922"/>
              <a:gd name="connsiteX35" fmla="*/ 1384300 w 2006600"/>
              <a:gd name="connsiteY35" fmla="*/ 1828800 h 2248922"/>
              <a:gd name="connsiteX36" fmla="*/ 1435100 w 2006600"/>
              <a:gd name="connsiteY36" fmla="*/ 1905000 h 2248922"/>
              <a:gd name="connsiteX37" fmla="*/ 1460500 w 2006600"/>
              <a:gd name="connsiteY37" fmla="*/ 1943100 h 2248922"/>
              <a:gd name="connsiteX38" fmla="*/ 1498600 w 2006600"/>
              <a:gd name="connsiteY38" fmla="*/ 1968500 h 2248922"/>
              <a:gd name="connsiteX39" fmla="*/ 1536700 w 2006600"/>
              <a:gd name="connsiteY39" fmla="*/ 2044700 h 2248922"/>
              <a:gd name="connsiteX40" fmla="*/ 1574800 w 2006600"/>
              <a:gd name="connsiteY40" fmla="*/ 2070100 h 2248922"/>
              <a:gd name="connsiteX41" fmla="*/ 1651000 w 2006600"/>
              <a:gd name="connsiteY41" fmla="*/ 2133600 h 2248922"/>
              <a:gd name="connsiteX42" fmla="*/ 1752600 w 2006600"/>
              <a:gd name="connsiteY42" fmla="*/ 2197100 h 2248922"/>
              <a:gd name="connsiteX43" fmla="*/ 1828800 w 2006600"/>
              <a:gd name="connsiteY43" fmla="*/ 2222500 h 2248922"/>
              <a:gd name="connsiteX44" fmla="*/ 1930400 w 2006600"/>
              <a:gd name="connsiteY44" fmla="*/ 2247900 h 2248922"/>
              <a:gd name="connsiteX45" fmla="*/ 2006600 w 2006600"/>
              <a:gd name="connsiteY45" fmla="*/ 2247900 h 22489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2006600" h="2248922">
                <a:moveTo>
                  <a:pt x="0" y="0"/>
                </a:moveTo>
                <a:cubicBezTo>
                  <a:pt x="12700" y="21167"/>
                  <a:pt x="25017" y="42568"/>
                  <a:pt x="38100" y="63500"/>
                </a:cubicBezTo>
                <a:cubicBezTo>
                  <a:pt x="46190" y="76443"/>
                  <a:pt x="52707" y="90807"/>
                  <a:pt x="63500" y="101600"/>
                </a:cubicBezTo>
                <a:cubicBezTo>
                  <a:pt x="74293" y="112393"/>
                  <a:pt x="88900" y="118533"/>
                  <a:pt x="101600" y="127000"/>
                </a:cubicBezTo>
                <a:cubicBezTo>
                  <a:pt x="143118" y="251555"/>
                  <a:pt x="75807" y="75610"/>
                  <a:pt x="152400" y="190500"/>
                </a:cubicBezTo>
                <a:cubicBezTo>
                  <a:pt x="218008" y="288912"/>
                  <a:pt x="107548" y="202932"/>
                  <a:pt x="203200" y="266700"/>
                </a:cubicBezTo>
                <a:cubicBezTo>
                  <a:pt x="211667" y="279400"/>
                  <a:pt x="217807" y="294007"/>
                  <a:pt x="228600" y="304800"/>
                </a:cubicBezTo>
                <a:cubicBezTo>
                  <a:pt x="239393" y="315593"/>
                  <a:pt x="256649" y="318713"/>
                  <a:pt x="266700" y="330200"/>
                </a:cubicBezTo>
                <a:cubicBezTo>
                  <a:pt x="286802" y="353174"/>
                  <a:pt x="293078" y="388084"/>
                  <a:pt x="317500" y="406400"/>
                </a:cubicBezTo>
                <a:cubicBezTo>
                  <a:pt x="334433" y="419100"/>
                  <a:pt x="352229" y="430725"/>
                  <a:pt x="368300" y="444500"/>
                </a:cubicBezTo>
                <a:cubicBezTo>
                  <a:pt x="453863" y="517839"/>
                  <a:pt x="360293" y="451862"/>
                  <a:pt x="444500" y="508000"/>
                </a:cubicBezTo>
                <a:cubicBezTo>
                  <a:pt x="452967" y="520700"/>
                  <a:pt x="459107" y="535307"/>
                  <a:pt x="469900" y="546100"/>
                </a:cubicBezTo>
                <a:cubicBezTo>
                  <a:pt x="480693" y="556893"/>
                  <a:pt x="497949" y="560013"/>
                  <a:pt x="508000" y="571500"/>
                </a:cubicBezTo>
                <a:cubicBezTo>
                  <a:pt x="528102" y="594474"/>
                  <a:pt x="541867" y="622300"/>
                  <a:pt x="558800" y="647700"/>
                </a:cubicBezTo>
                <a:cubicBezTo>
                  <a:pt x="567267" y="660400"/>
                  <a:pt x="573407" y="675007"/>
                  <a:pt x="584200" y="685800"/>
                </a:cubicBezTo>
                <a:cubicBezTo>
                  <a:pt x="596900" y="698500"/>
                  <a:pt x="610802" y="710102"/>
                  <a:pt x="622300" y="723900"/>
                </a:cubicBezTo>
                <a:cubicBezTo>
                  <a:pt x="632071" y="735626"/>
                  <a:pt x="636907" y="751207"/>
                  <a:pt x="647700" y="762000"/>
                </a:cubicBezTo>
                <a:cubicBezTo>
                  <a:pt x="658493" y="772793"/>
                  <a:pt x="674392" y="777259"/>
                  <a:pt x="685800" y="787400"/>
                </a:cubicBezTo>
                <a:cubicBezTo>
                  <a:pt x="712648" y="811265"/>
                  <a:pt x="732112" y="843675"/>
                  <a:pt x="762000" y="863600"/>
                </a:cubicBezTo>
                <a:lnTo>
                  <a:pt x="838200" y="914400"/>
                </a:lnTo>
                <a:cubicBezTo>
                  <a:pt x="846667" y="927100"/>
                  <a:pt x="852807" y="941707"/>
                  <a:pt x="863600" y="952500"/>
                </a:cubicBezTo>
                <a:cubicBezTo>
                  <a:pt x="874393" y="963293"/>
                  <a:pt x="891649" y="966413"/>
                  <a:pt x="901700" y="977900"/>
                </a:cubicBezTo>
                <a:cubicBezTo>
                  <a:pt x="921802" y="1000874"/>
                  <a:pt x="942847" y="1025140"/>
                  <a:pt x="952500" y="1054100"/>
                </a:cubicBezTo>
                <a:cubicBezTo>
                  <a:pt x="956733" y="1066800"/>
                  <a:pt x="957774" y="1081061"/>
                  <a:pt x="965200" y="1092200"/>
                </a:cubicBezTo>
                <a:cubicBezTo>
                  <a:pt x="975163" y="1107144"/>
                  <a:pt x="990600" y="1117600"/>
                  <a:pt x="1003300" y="1130300"/>
                </a:cubicBezTo>
                <a:cubicBezTo>
                  <a:pt x="1025619" y="1197257"/>
                  <a:pt x="1001249" y="1143079"/>
                  <a:pt x="1054100" y="1206500"/>
                </a:cubicBezTo>
                <a:cubicBezTo>
                  <a:pt x="1063871" y="1218226"/>
                  <a:pt x="1068707" y="1233807"/>
                  <a:pt x="1079500" y="1244600"/>
                </a:cubicBezTo>
                <a:cubicBezTo>
                  <a:pt x="1104119" y="1269219"/>
                  <a:pt x="1124712" y="1272371"/>
                  <a:pt x="1155700" y="1282700"/>
                </a:cubicBezTo>
                <a:cubicBezTo>
                  <a:pt x="1164167" y="1295400"/>
                  <a:pt x="1174274" y="1307148"/>
                  <a:pt x="1181100" y="1320800"/>
                </a:cubicBezTo>
                <a:cubicBezTo>
                  <a:pt x="1187087" y="1332774"/>
                  <a:pt x="1185437" y="1348447"/>
                  <a:pt x="1193800" y="1358900"/>
                </a:cubicBezTo>
                <a:cubicBezTo>
                  <a:pt x="1203335" y="1370819"/>
                  <a:pt x="1221107" y="1373507"/>
                  <a:pt x="1231900" y="1384300"/>
                </a:cubicBezTo>
                <a:cubicBezTo>
                  <a:pt x="1247653" y="1400053"/>
                  <a:pt x="1280978" y="1451567"/>
                  <a:pt x="1295400" y="1473200"/>
                </a:cubicBezTo>
                <a:cubicBezTo>
                  <a:pt x="1298086" y="1491999"/>
                  <a:pt x="1314926" y="1614805"/>
                  <a:pt x="1320800" y="1638300"/>
                </a:cubicBezTo>
                <a:lnTo>
                  <a:pt x="1358900" y="1752600"/>
                </a:lnTo>
                <a:lnTo>
                  <a:pt x="1371600" y="1790700"/>
                </a:lnTo>
                <a:cubicBezTo>
                  <a:pt x="1375833" y="1803400"/>
                  <a:pt x="1376874" y="1817661"/>
                  <a:pt x="1384300" y="1828800"/>
                </a:cubicBezTo>
                <a:lnTo>
                  <a:pt x="1435100" y="1905000"/>
                </a:lnTo>
                <a:cubicBezTo>
                  <a:pt x="1443567" y="1917700"/>
                  <a:pt x="1447800" y="1934633"/>
                  <a:pt x="1460500" y="1943100"/>
                </a:cubicBezTo>
                <a:lnTo>
                  <a:pt x="1498600" y="1968500"/>
                </a:lnTo>
                <a:cubicBezTo>
                  <a:pt x="1508929" y="1999488"/>
                  <a:pt x="1512081" y="2020081"/>
                  <a:pt x="1536700" y="2044700"/>
                </a:cubicBezTo>
                <a:cubicBezTo>
                  <a:pt x="1547493" y="2055493"/>
                  <a:pt x="1563074" y="2060329"/>
                  <a:pt x="1574800" y="2070100"/>
                </a:cubicBezTo>
                <a:cubicBezTo>
                  <a:pt x="1672586" y="2151588"/>
                  <a:pt x="1556405" y="2070537"/>
                  <a:pt x="1651000" y="2133600"/>
                </a:cubicBezTo>
                <a:cubicBezTo>
                  <a:pt x="1691252" y="2193977"/>
                  <a:pt x="1661920" y="2166873"/>
                  <a:pt x="1752600" y="2197100"/>
                </a:cubicBezTo>
                <a:lnTo>
                  <a:pt x="1828800" y="2222500"/>
                </a:lnTo>
                <a:cubicBezTo>
                  <a:pt x="1865993" y="2234898"/>
                  <a:pt x="1888255" y="2244069"/>
                  <a:pt x="1930400" y="2247900"/>
                </a:cubicBezTo>
                <a:cubicBezTo>
                  <a:pt x="1955696" y="2250200"/>
                  <a:pt x="1981200" y="2247900"/>
                  <a:pt x="2006600" y="2247900"/>
                </a:cubicBezTo>
              </a:path>
            </a:pathLst>
          </a:custGeom>
          <a:ln w="3175" cmpd="sng">
            <a:solidFill>
              <a:srgbClr val="00009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 27"/>
          <p:cNvSpPr/>
          <p:nvPr/>
        </p:nvSpPr>
        <p:spPr>
          <a:xfrm>
            <a:off x="5626100" y="3022600"/>
            <a:ext cx="1689100" cy="2362200"/>
          </a:xfrm>
          <a:custGeom>
            <a:avLst/>
            <a:gdLst>
              <a:gd name="connsiteX0" fmla="*/ 1689100 w 1689100"/>
              <a:gd name="connsiteY0" fmla="*/ 0 h 2362200"/>
              <a:gd name="connsiteX1" fmla="*/ 1663700 w 1689100"/>
              <a:gd name="connsiteY1" fmla="*/ 63500 h 2362200"/>
              <a:gd name="connsiteX2" fmla="*/ 1625600 w 1689100"/>
              <a:gd name="connsiteY2" fmla="*/ 139700 h 2362200"/>
              <a:gd name="connsiteX3" fmla="*/ 1587500 w 1689100"/>
              <a:gd name="connsiteY3" fmla="*/ 152400 h 2362200"/>
              <a:gd name="connsiteX4" fmla="*/ 1549400 w 1689100"/>
              <a:gd name="connsiteY4" fmla="*/ 177800 h 2362200"/>
              <a:gd name="connsiteX5" fmla="*/ 1498600 w 1689100"/>
              <a:gd name="connsiteY5" fmla="*/ 228600 h 2362200"/>
              <a:gd name="connsiteX6" fmla="*/ 1409700 w 1689100"/>
              <a:gd name="connsiteY6" fmla="*/ 317500 h 2362200"/>
              <a:gd name="connsiteX7" fmla="*/ 1371600 w 1689100"/>
              <a:gd name="connsiteY7" fmla="*/ 393700 h 2362200"/>
              <a:gd name="connsiteX8" fmla="*/ 1333500 w 1689100"/>
              <a:gd name="connsiteY8" fmla="*/ 419100 h 2362200"/>
              <a:gd name="connsiteX9" fmla="*/ 1320800 w 1689100"/>
              <a:gd name="connsiteY9" fmla="*/ 457200 h 2362200"/>
              <a:gd name="connsiteX10" fmla="*/ 1244600 w 1689100"/>
              <a:gd name="connsiteY10" fmla="*/ 495300 h 2362200"/>
              <a:gd name="connsiteX11" fmla="*/ 1181100 w 1689100"/>
              <a:gd name="connsiteY11" fmla="*/ 546100 h 2362200"/>
              <a:gd name="connsiteX12" fmla="*/ 1130300 w 1689100"/>
              <a:gd name="connsiteY12" fmla="*/ 660400 h 2362200"/>
              <a:gd name="connsiteX13" fmla="*/ 1079500 w 1689100"/>
              <a:gd name="connsiteY13" fmla="*/ 736600 h 2362200"/>
              <a:gd name="connsiteX14" fmla="*/ 1041400 w 1689100"/>
              <a:gd name="connsiteY14" fmla="*/ 774700 h 2362200"/>
              <a:gd name="connsiteX15" fmla="*/ 990600 w 1689100"/>
              <a:gd name="connsiteY15" fmla="*/ 850900 h 2362200"/>
              <a:gd name="connsiteX16" fmla="*/ 965200 w 1689100"/>
              <a:gd name="connsiteY16" fmla="*/ 889000 h 2362200"/>
              <a:gd name="connsiteX17" fmla="*/ 889000 w 1689100"/>
              <a:gd name="connsiteY17" fmla="*/ 939800 h 2362200"/>
              <a:gd name="connsiteX18" fmla="*/ 838200 w 1689100"/>
              <a:gd name="connsiteY18" fmla="*/ 990600 h 2362200"/>
              <a:gd name="connsiteX19" fmla="*/ 812800 w 1689100"/>
              <a:gd name="connsiteY19" fmla="*/ 1028700 h 2362200"/>
              <a:gd name="connsiteX20" fmla="*/ 774700 w 1689100"/>
              <a:gd name="connsiteY20" fmla="*/ 1054100 h 2362200"/>
              <a:gd name="connsiteX21" fmla="*/ 723900 w 1689100"/>
              <a:gd name="connsiteY21" fmla="*/ 1130300 h 2362200"/>
              <a:gd name="connsiteX22" fmla="*/ 698500 w 1689100"/>
              <a:gd name="connsiteY22" fmla="*/ 1168400 h 2362200"/>
              <a:gd name="connsiteX23" fmla="*/ 673100 w 1689100"/>
              <a:gd name="connsiteY23" fmla="*/ 1244600 h 2362200"/>
              <a:gd name="connsiteX24" fmla="*/ 660400 w 1689100"/>
              <a:gd name="connsiteY24" fmla="*/ 1308100 h 2362200"/>
              <a:gd name="connsiteX25" fmla="*/ 635000 w 1689100"/>
              <a:gd name="connsiteY25" fmla="*/ 1384300 h 2362200"/>
              <a:gd name="connsiteX26" fmla="*/ 622300 w 1689100"/>
              <a:gd name="connsiteY26" fmla="*/ 1422400 h 2362200"/>
              <a:gd name="connsiteX27" fmla="*/ 609600 w 1689100"/>
              <a:gd name="connsiteY27" fmla="*/ 1511300 h 2362200"/>
              <a:gd name="connsiteX28" fmla="*/ 571500 w 1689100"/>
              <a:gd name="connsiteY28" fmla="*/ 1638300 h 2362200"/>
              <a:gd name="connsiteX29" fmla="*/ 558800 w 1689100"/>
              <a:gd name="connsiteY29" fmla="*/ 1676400 h 2362200"/>
              <a:gd name="connsiteX30" fmla="*/ 520700 w 1689100"/>
              <a:gd name="connsiteY30" fmla="*/ 1803400 h 2362200"/>
              <a:gd name="connsiteX31" fmla="*/ 469900 w 1689100"/>
              <a:gd name="connsiteY31" fmla="*/ 1955800 h 2362200"/>
              <a:gd name="connsiteX32" fmla="*/ 457200 w 1689100"/>
              <a:gd name="connsiteY32" fmla="*/ 1993900 h 2362200"/>
              <a:gd name="connsiteX33" fmla="*/ 444500 w 1689100"/>
              <a:gd name="connsiteY33" fmla="*/ 2032000 h 2362200"/>
              <a:gd name="connsiteX34" fmla="*/ 393700 w 1689100"/>
              <a:gd name="connsiteY34" fmla="*/ 2108200 h 2362200"/>
              <a:gd name="connsiteX35" fmla="*/ 342900 w 1689100"/>
              <a:gd name="connsiteY35" fmla="*/ 2184400 h 2362200"/>
              <a:gd name="connsiteX36" fmla="*/ 317500 w 1689100"/>
              <a:gd name="connsiteY36" fmla="*/ 2222500 h 2362200"/>
              <a:gd name="connsiteX37" fmla="*/ 241300 w 1689100"/>
              <a:gd name="connsiteY37" fmla="*/ 2260600 h 2362200"/>
              <a:gd name="connsiteX38" fmla="*/ 127000 w 1689100"/>
              <a:gd name="connsiteY38" fmla="*/ 2298700 h 2362200"/>
              <a:gd name="connsiteX39" fmla="*/ 88900 w 1689100"/>
              <a:gd name="connsiteY39" fmla="*/ 2311400 h 2362200"/>
              <a:gd name="connsiteX40" fmla="*/ 12700 w 1689100"/>
              <a:gd name="connsiteY40" fmla="*/ 2362200 h 2362200"/>
              <a:gd name="connsiteX41" fmla="*/ 0 w 1689100"/>
              <a:gd name="connsiteY41" fmla="*/ 2324100 h 2362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1689100" h="2362200">
                <a:moveTo>
                  <a:pt x="1689100" y="0"/>
                </a:moveTo>
                <a:cubicBezTo>
                  <a:pt x="1680633" y="21167"/>
                  <a:pt x="1671705" y="42154"/>
                  <a:pt x="1663700" y="63500"/>
                </a:cubicBezTo>
                <a:cubicBezTo>
                  <a:pt x="1653840" y="89794"/>
                  <a:pt x="1649685" y="120432"/>
                  <a:pt x="1625600" y="139700"/>
                </a:cubicBezTo>
                <a:cubicBezTo>
                  <a:pt x="1615147" y="148063"/>
                  <a:pt x="1599474" y="146413"/>
                  <a:pt x="1587500" y="152400"/>
                </a:cubicBezTo>
                <a:cubicBezTo>
                  <a:pt x="1573848" y="159226"/>
                  <a:pt x="1562100" y="169333"/>
                  <a:pt x="1549400" y="177800"/>
                </a:cubicBezTo>
                <a:cubicBezTo>
                  <a:pt x="1515533" y="279400"/>
                  <a:pt x="1566333" y="160867"/>
                  <a:pt x="1498600" y="228600"/>
                </a:cubicBezTo>
                <a:cubicBezTo>
                  <a:pt x="1396705" y="330495"/>
                  <a:pt x="1495911" y="288763"/>
                  <a:pt x="1409700" y="317500"/>
                </a:cubicBezTo>
                <a:cubicBezTo>
                  <a:pt x="1399371" y="348488"/>
                  <a:pt x="1396219" y="369081"/>
                  <a:pt x="1371600" y="393700"/>
                </a:cubicBezTo>
                <a:cubicBezTo>
                  <a:pt x="1360807" y="404493"/>
                  <a:pt x="1346200" y="410633"/>
                  <a:pt x="1333500" y="419100"/>
                </a:cubicBezTo>
                <a:cubicBezTo>
                  <a:pt x="1329267" y="431800"/>
                  <a:pt x="1329163" y="446747"/>
                  <a:pt x="1320800" y="457200"/>
                </a:cubicBezTo>
                <a:cubicBezTo>
                  <a:pt x="1302895" y="479581"/>
                  <a:pt x="1269699" y="486934"/>
                  <a:pt x="1244600" y="495300"/>
                </a:cubicBezTo>
                <a:cubicBezTo>
                  <a:pt x="1171807" y="604489"/>
                  <a:pt x="1268734" y="475993"/>
                  <a:pt x="1181100" y="546100"/>
                </a:cubicBezTo>
                <a:cubicBezTo>
                  <a:pt x="1144175" y="575640"/>
                  <a:pt x="1154693" y="623811"/>
                  <a:pt x="1130300" y="660400"/>
                </a:cubicBezTo>
                <a:cubicBezTo>
                  <a:pt x="1113367" y="685800"/>
                  <a:pt x="1101086" y="715014"/>
                  <a:pt x="1079500" y="736600"/>
                </a:cubicBezTo>
                <a:cubicBezTo>
                  <a:pt x="1066800" y="749300"/>
                  <a:pt x="1052427" y="760523"/>
                  <a:pt x="1041400" y="774700"/>
                </a:cubicBezTo>
                <a:cubicBezTo>
                  <a:pt x="1022658" y="798797"/>
                  <a:pt x="1007533" y="825500"/>
                  <a:pt x="990600" y="850900"/>
                </a:cubicBezTo>
                <a:cubicBezTo>
                  <a:pt x="982133" y="863600"/>
                  <a:pt x="977900" y="880533"/>
                  <a:pt x="965200" y="889000"/>
                </a:cubicBezTo>
                <a:lnTo>
                  <a:pt x="889000" y="939800"/>
                </a:lnTo>
                <a:cubicBezTo>
                  <a:pt x="861291" y="1022927"/>
                  <a:pt x="899776" y="941339"/>
                  <a:pt x="838200" y="990600"/>
                </a:cubicBezTo>
                <a:cubicBezTo>
                  <a:pt x="826281" y="1000135"/>
                  <a:pt x="823593" y="1017907"/>
                  <a:pt x="812800" y="1028700"/>
                </a:cubicBezTo>
                <a:cubicBezTo>
                  <a:pt x="802007" y="1039493"/>
                  <a:pt x="787400" y="1045633"/>
                  <a:pt x="774700" y="1054100"/>
                </a:cubicBezTo>
                <a:lnTo>
                  <a:pt x="723900" y="1130300"/>
                </a:lnTo>
                <a:cubicBezTo>
                  <a:pt x="715433" y="1143000"/>
                  <a:pt x="703327" y="1153920"/>
                  <a:pt x="698500" y="1168400"/>
                </a:cubicBezTo>
                <a:cubicBezTo>
                  <a:pt x="690033" y="1193800"/>
                  <a:pt x="678351" y="1218346"/>
                  <a:pt x="673100" y="1244600"/>
                </a:cubicBezTo>
                <a:cubicBezTo>
                  <a:pt x="668867" y="1265767"/>
                  <a:pt x="666080" y="1287275"/>
                  <a:pt x="660400" y="1308100"/>
                </a:cubicBezTo>
                <a:cubicBezTo>
                  <a:pt x="653355" y="1333931"/>
                  <a:pt x="643467" y="1358900"/>
                  <a:pt x="635000" y="1384300"/>
                </a:cubicBezTo>
                <a:lnTo>
                  <a:pt x="622300" y="1422400"/>
                </a:lnTo>
                <a:cubicBezTo>
                  <a:pt x="618067" y="1452033"/>
                  <a:pt x="614955" y="1481849"/>
                  <a:pt x="609600" y="1511300"/>
                </a:cubicBezTo>
                <a:cubicBezTo>
                  <a:pt x="601923" y="1553526"/>
                  <a:pt x="584755" y="1598536"/>
                  <a:pt x="571500" y="1638300"/>
                </a:cubicBezTo>
                <a:cubicBezTo>
                  <a:pt x="567267" y="1651000"/>
                  <a:pt x="562047" y="1663413"/>
                  <a:pt x="558800" y="1676400"/>
                </a:cubicBezTo>
                <a:cubicBezTo>
                  <a:pt x="539606" y="1753175"/>
                  <a:pt x="551620" y="1710641"/>
                  <a:pt x="520700" y="1803400"/>
                </a:cubicBezTo>
                <a:lnTo>
                  <a:pt x="469900" y="1955800"/>
                </a:lnTo>
                <a:lnTo>
                  <a:pt x="457200" y="1993900"/>
                </a:lnTo>
                <a:cubicBezTo>
                  <a:pt x="452967" y="2006600"/>
                  <a:pt x="451926" y="2020861"/>
                  <a:pt x="444500" y="2032000"/>
                </a:cubicBezTo>
                <a:lnTo>
                  <a:pt x="393700" y="2108200"/>
                </a:lnTo>
                <a:lnTo>
                  <a:pt x="342900" y="2184400"/>
                </a:lnTo>
                <a:cubicBezTo>
                  <a:pt x="334433" y="2197100"/>
                  <a:pt x="331980" y="2217673"/>
                  <a:pt x="317500" y="2222500"/>
                </a:cubicBezTo>
                <a:cubicBezTo>
                  <a:pt x="178549" y="2268817"/>
                  <a:pt x="389016" y="2194948"/>
                  <a:pt x="241300" y="2260600"/>
                </a:cubicBezTo>
                <a:lnTo>
                  <a:pt x="127000" y="2298700"/>
                </a:lnTo>
                <a:cubicBezTo>
                  <a:pt x="114300" y="2302933"/>
                  <a:pt x="100039" y="2303974"/>
                  <a:pt x="88900" y="2311400"/>
                </a:cubicBezTo>
                <a:lnTo>
                  <a:pt x="12700" y="2362200"/>
                </a:lnTo>
                <a:lnTo>
                  <a:pt x="0" y="2324100"/>
                </a:lnTo>
              </a:path>
            </a:pathLst>
          </a:custGeom>
          <a:ln>
            <a:solidFill>
              <a:srgbClr val="00009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 28"/>
          <p:cNvSpPr/>
          <p:nvPr/>
        </p:nvSpPr>
        <p:spPr>
          <a:xfrm>
            <a:off x="3327400" y="4965700"/>
            <a:ext cx="1016000" cy="292100"/>
          </a:xfrm>
          <a:custGeom>
            <a:avLst/>
            <a:gdLst>
              <a:gd name="connsiteX0" fmla="*/ 0 w 1016000"/>
              <a:gd name="connsiteY0" fmla="*/ 292100 h 292100"/>
              <a:gd name="connsiteX1" fmla="*/ 304800 w 1016000"/>
              <a:gd name="connsiteY1" fmla="*/ 279400 h 292100"/>
              <a:gd name="connsiteX2" fmla="*/ 381000 w 1016000"/>
              <a:gd name="connsiteY2" fmla="*/ 241300 h 292100"/>
              <a:gd name="connsiteX3" fmla="*/ 482600 w 1016000"/>
              <a:gd name="connsiteY3" fmla="*/ 215900 h 292100"/>
              <a:gd name="connsiteX4" fmla="*/ 520700 w 1016000"/>
              <a:gd name="connsiteY4" fmla="*/ 203200 h 292100"/>
              <a:gd name="connsiteX5" fmla="*/ 660400 w 1016000"/>
              <a:gd name="connsiteY5" fmla="*/ 165100 h 292100"/>
              <a:gd name="connsiteX6" fmla="*/ 698500 w 1016000"/>
              <a:gd name="connsiteY6" fmla="*/ 152400 h 292100"/>
              <a:gd name="connsiteX7" fmla="*/ 774700 w 1016000"/>
              <a:gd name="connsiteY7" fmla="*/ 101600 h 292100"/>
              <a:gd name="connsiteX8" fmla="*/ 812800 w 1016000"/>
              <a:gd name="connsiteY8" fmla="*/ 88900 h 292100"/>
              <a:gd name="connsiteX9" fmla="*/ 850900 w 1016000"/>
              <a:gd name="connsiteY9" fmla="*/ 63500 h 292100"/>
              <a:gd name="connsiteX10" fmla="*/ 889000 w 1016000"/>
              <a:gd name="connsiteY10" fmla="*/ 50800 h 292100"/>
              <a:gd name="connsiteX11" fmla="*/ 927100 w 1016000"/>
              <a:gd name="connsiteY11" fmla="*/ 25400 h 292100"/>
              <a:gd name="connsiteX12" fmla="*/ 977900 w 1016000"/>
              <a:gd name="connsiteY12" fmla="*/ 12700 h 292100"/>
              <a:gd name="connsiteX13" fmla="*/ 1016000 w 1016000"/>
              <a:gd name="connsiteY13" fmla="*/ 0 h 292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016000" h="292100">
                <a:moveTo>
                  <a:pt x="0" y="292100"/>
                </a:moveTo>
                <a:cubicBezTo>
                  <a:pt x="101600" y="287867"/>
                  <a:pt x="203390" y="286912"/>
                  <a:pt x="304800" y="279400"/>
                </a:cubicBezTo>
                <a:cubicBezTo>
                  <a:pt x="355496" y="275645"/>
                  <a:pt x="333909" y="258424"/>
                  <a:pt x="381000" y="241300"/>
                </a:cubicBezTo>
                <a:cubicBezTo>
                  <a:pt x="413807" y="229370"/>
                  <a:pt x="449482" y="226939"/>
                  <a:pt x="482600" y="215900"/>
                </a:cubicBezTo>
                <a:cubicBezTo>
                  <a:pt x="495300" y="211667"/>
                  <a:pt x="507713" y="206447"/>
                  <a:pt x="520700" y="203200"/>
                </a:cubicBezTo>
                <a:cubicBezTo>
                  <a:pt x="664306" y="167298"/>
                  <a:pt x="496926" y="219591"/>
                  <a:pt x="660400" y="165100"/>
                </a:cubicBezTo>
                <a:cubicBezTo>
                  <a:pt x="673100" y="160867"/>
                  <a:pt x="687361" y="159826"/>
                  <a:pt x="698500" y="152400"/>
                </a:cubicBezTo>
                <a:cubicBezTo>
                  <a:pt x="723900" y="135467"/>
                  <a:pt x="745740" y="111253"/>
                  <a:pt x="774700" y="101600"/>
                </a:cubicBezTo>
                <a:cubicBezTo>
                  <a:pt x="787400" y="97367"/>
                  <a:pt x="800826" y="94887"/>
                  <a:pt x="812800" y="88900"/>
                </a:cubicBezTo>
                <a:cubicBezTo>
                  <a:pt x="826452" y="82074"/>
                  <a:pt x="837248" y="70326"/>
                  <a:pt x="850900" y="63500"/>
                </a:cubicBezTo>
                <a:cubicBezTo>
                  <a:pt x="862874" y="57513"/>
                  <a:pt x="877026" y="56787"/>
                  <a:pt x="889000" y="50800"/>
                </a:cubicBezTo>
                <a:cubicBezTo>
                  <a:pt x="902652" y="43974"/>
                  <a:pt x="912292" y="29102"/>
                  <a:pt x="927100" y="25400"/>
                </a:cubicBezTo>
                <a:cubicBezTo>
                  <a:pt x="944033" y="21167"/>
                  <a:pt x="961117" y="17495"/>
                  <a:pt x="977900" y="12700"/>
                </a:cubicBezTo>
                <a:cubicBezTo>
                  <a:pt x="990772" y="9022"/>
                  <a:pt x="1016000" y="0"/>
                  <a:pt x="1016000" y="0"/>
                </a:cubicBezTo>
              </a:path>
            </a:pathLst>
          </a:custGeom>
          <a:ln w="3175" cmpd="sng">
            <a:solidFill>
              <a:srgbClr val="00009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 29"/>
          <p:cNvSpPr/>
          <p:nvPr/>
        </p:nvSpPr>
        <p:spPr>
          <a:xfrm>
            <a:off x="4355540" y="4951773"/>
            <a:ext cx="1270560" cy="420327"/>
          </a:xfrm>
          <a:custGeom>
            <a:avLst/>
            <a:gdLst>
              <a:gd name="connsiteX0" fmla="*/ 1270560 w 1270560"/>
              <a:gd name="connsiteY0" fmla="*/ 420327 h 420327"/>
              <a:gd name="connsiteX1" fmla="*/ 1194360 w 1270560"/>
              <a:gd name="connsiteY1" fmla="*/ 407627 h 420327"/>
              <a:gd name="connsiteX2" fmla="*/ 978460 w 1270560"/>
              <a:gd name="connsiteY2" fmla="*/ 369527 h 420327"/>
              <a:gd name="connsiteX3" fmla="*/ 775260 w 1270560"/>
              <a:gd name="connsiteY3" fmla="*/ 356827 h 420327"/>
              <a:gd name="connsiteX4" fmla="*/ 711760 w 1270560"/>
              <a:gd name="connsiteY4" fmla="*/ 344127 h 420327"/>
              <a:gd name="connsiteX5" fmla="*/ 635560 w 1270560"/>
              <a:gd name="connsiteY5" fmla="*/ 331427 h 420327"/>
              <a:gd name="connsiteX6" fmla="*/ 559360 w 1270560"/>
              <a:gd name="connsiteY6" fmla="*/ 306027 h 420327"/>
              <a:gd name="connsiteX7" fmla="*/ 483160 w 1270560"/>
              <a:gd name="connsiteY7" fmla="*/ 255227 h 420327"/>
              <a:gd name="connsiteX8" fmla="*/ 406960 w 1270560"/>
              <a:gd name="connsiteY8" fmla="*/ 229827 h 420327"/>
              <a:gd name="connsiteX9" fmla="*/ 330760 w 1270560"/>
              <a:gd name="connsiteY9" fmla="*/ 179027 h 420327"/>
              <a:gd name="connsiteX10" fmla="*/ 292660 w 1270560"/>
              <a:gd name="connsiteY10" fmla="*/ 153627 h 420327"/>
              <a:gd name="connsiteX11" fmla="*/ 229160 w 1270560"/>
              <a:gd name="connsiteY11" fmla="*/ 102827 h 420327"/>
              <a:gd name="connsiteX12" fmla="*/ 76760 w 1270560"/>
              <a:gd name="connsiteY12" fmla="*/ 26627 h 420327"/>
              <a:gd name="connsiteX13" fmla="*/ 38660 w 1270560"/>
              <a:gd name="connsiteY13" fmla="*/ 13927 h 420327"/>
              <a:gd name="connsiteX14" fmla="*/ 13260 w 1270560"/>
              <a:gd name="connsiteY14" fmla="*/ 13927 h 4203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270560" h="420327">
                <a:moveTo>
                  <a:pt x="1270560" y="420327"/>
                </a:moveTo>
                <a:cubicBezTo>
                  <a:pt x="1245160" y="416094"/>
                  <a:pt x="1219669" y="412372"/>
                  <a:pt x="1194360" y="407627"/>
                </a:cubicBezTo>
                <a:cubicBezTo>
                  <a:pt x="1124123" y="394458"/>
                  <a:pt x="1050387" y="375782"/>
                  <a:pt x="978460" y="369527"/>
                </a:cubicBezTo>
                <a:cubicBezTo>
                  <a:pt x="910850" y="363648"/>
                  <a:pt x="842993" y="361060"/>
                  <a:pt x="775260" y="356827"/>
                </a:cubicBezTo>
                <a:lnTo>
                  <a:pt x="711760" y="344127"/>
                </a:lnTo>
                <a:cubicBezTo>
                  <a:pt x="686425" y="339521"/>
                  <a:pt x="660542" y="337672"/>
                  <a:pt x="635560" y="331427"/>
                </a:cubicBezTo>
                <a:cubicBezTo>
                  <a:pt x="609585" y="324933"/>
                  <a:pt x="581637" y="320879"/>
                  <a:pt x="559360" y="306027"/>
                </a:cubicBezTo>
                <a:cubicBezTo>
                  <a:pt x="533960" y="289094"/>
                  <a:pt x="512120" y="264880"/>
                  <a:pt x="483160" y="255227"/>
                </a:cubicBezTo>
                <a:cubicBezTo>
                  <a:pt x="457760" y="246760"/>
                  <a:pt x="429237" y="244679"/>
                  <a:pt x="406960" y="229827"/>
                </a:cubicBezTo>
                <a:lnTo>
                  <a:pt x="330760" y="179027"/>
                </a:lnTo>
                <a:lnTo>
                  <a:pt x="292660" y="153627"/>
                </a:lnTo>
                <a:cubicBezTo>
                  <a:pt x="245728" y="83229"/>
                  <a:pt x="294112" y="138911"/>
                  <a:pt x="229160" y="102827"/>
                </a:cubicBezTo>
                <a:cubicBezTo>
                  <a:pt x="81444" y="20763"/>
                  <a:pt x="225106" y="76076"/>
                  <a:pt x="76760" y="26627"/>
                </a:cubicBezTo>
                <a:lnTo>
                  <a:pt x="38660" y="13927"/>
                </a:lnTo>
                <a:cubicBezTo>
                  <a:pt x="-5120" y="-666"/>
                  <a:pt x="-8906" y="-8239"/>
                  <a:pt x="13260" y="13927"/>
                </a:cubicBezTo>
              </a:path>
            </a:pathLst>
          </a:cu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1" name="Straight Arrow Connector 30"/>
          <p:cNvCxnSpPr>
            <a:stCxn id="30" idx="14"/>
          </p:cNvCxnSpPr>
          <p:nvPr/>
        </p:nvCxnSpPr>
        <p:spPr>
          <a:xfrm flipH="1">
            <a:off x="4343400" y="4965700"/>
            <a:ext cx="25400" cy="1206500"/>
          </a:xfrm>
          <a:prstGeom prst="straightConnector1">
            <a:avLst/>
          </a:prstGeom>
          <a:ln w="57150" cmpd="sng">
            <a:solidFill>
              <a:srgbClr val="FF66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3009900" y="4349234"/>
            <a:ext cx="10093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V/Q = ++ 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4902200" y="4349234"/>
            <a:ext cx="8964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V/Q = 1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1714500" y="4457700"/>
            <a:ext cx="5836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75%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3510471" y="5688568"/>
            <a:ext cx="5836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75%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6439888" y="4546600"/>
            <a:ext cx="5836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75%</a:t>
            </a:r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4554029" y="5688568"/>
            <a:ext cx="7006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100%</a:t>
            </a:r>
            <a:endParaRPr lang="en-US" dirty="0"/>
          </a:p>
        </p:txBody>
      </p:sp>
      <p:sp>
        <p:nvSpPr>
          <p:cNvPr id="48" name="TextBox 47"/>
          <p:cNvSpPr txBox="1"/>
          <p:nvPr/>
        </p:nvSpPr>
        <p:spPr>
          <a:xfrm>
            <a:off x="6941001" y="5365234"/>
            <a:ext cx="18171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Increased oxygen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925593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Shunt</a:t>
            </a:r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4254500" y="1892300"/>
            <a:ext cx="0" cy="154940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08500" y="1892300"/>
            <a:ext cx="0" cy="154940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H="1">
            <a:off x="3365500" y="3441700"/>
            <a:ext cx="889000" cy="73660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H="1">
            <a:off x="3543300" y="3594100"/>
            <a:ext cx="711200" cy="58420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4508500" y="3441700"/>
            <a:ext cx="825500" cy="73660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4508500" y="3594100"/>
            <a:ext cx="596900" cy="58420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4254500" y="3594100"/>
            <a:ext cx="254000" cy="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Freeform 10"/>
          <p:cNvSpPr/>
          <p:nvPr/>
        </p:nvSpPr>
        <p:spPr>
          <a:xfrm>
            <a:off x="2933700" y="4152900"/>
            <a:ext cx="1021391" cy="723900"/>
          </a:xfrm>
          <a:custGeom>
            <a:avLst/>
            <a:gdLst>
              <a:gd name="connsiteX0" fmla="*/ 419100 w 1021391"/>
              <a:gd name="connsiteY0" fmla="*/ 12700 h 723900"/>
              <a:gd name="connsiteX1" fmla="*/ 254000 w 1021391"/>
              <a:gd name="connsiteY1" fmla="*/ 38100 h 723900"/>
              <a:gd name="connsiteX2" fmla="*/ 215900 w 1021391"/>
              <a:gd name="connsiteY2" fmla="*/ 50800 h 723900"/>
              <a:gd name="connsiteX3" fmla="*/ 152400 w 1021391"/>
              <a:gd name="connsiteY3" fmla="*/ 127000 h 723900"/>
              <a:gd name="connsiteX4" fmla="*/ 114300 w 1021391"/>
              <a:gd name="connsiteY4" fmla="*/ 152400 h 723900"/>
              <a:gd name="connsiteX5" fmla="*/ 38100 w 1021391"/>
              <a:gd name="connsiteY5" fmla="*/ 254000 h 723900"/>
              <a:gd name="connsiteX6" fmla="*/ 0 w 1021391"/>
              <a:gd name="connsiteY6" fmla="*/ 330200 h 723900"/>
              <a:gd name="connsiteX7" fmla="*/ 12700 w 1021391"/>
              <a:gd name="connsiteY7" fmla="*/ 457200 h 723900"/>
              <a:gd name="connsiteX8" fmla="*/ 25400 w 1021391"/>
              <a:gd name="connsiteY8" fmla="*/ 495300 h 723900"/>
              <a:gd name="connsiteX9" fmla="*/ 63500 w 1021391"/>
              <a:gd name="connsiteY9" fmla="*/ 520700 h 723900"/>
              <a:gd name="connsiteX10" fmla="*/ 139700 w 1021391"/>
              <a:gd name="connsiteY10" fmla="*/ 584200 h 723900"/>
              <a:gd name="connsiteX11" fmla="*/ 165100 w 1021391"/>
              <a:gd name="connsiteY11" fmla="*/ 622300 h 723900"/>
              <a:gd name="connsiteX12" fmla="*/ 203200 w 1021391"/>
              <a:gd name="connsiteY12" fmla="*/ 647700 h 723900"/>
              <a:gd name="connsiteX13" fmla="*/ 317500 w 1021391"/>
              <a:gd name="connsiteY13" fmla="*/ 685800 h 723900"/>
              <a:gd name="connsiteX14" fmla="*/ 381000 w 1021391"/>
              <a:gd name="connsiteY14" fmla="*/ 711200 h 723900"/>
              <a:gd name="connsiteX15" fmla="*/ 584200 w 1021391"/>
              <a:gd name="connsiteY15" fmla="*/ 723900 h 723900"/>
              <a:gd name="connsiteX16" fmla="*/ 863600 w 1021391"/>
              <a:gd name="connsiteY16" fmla="*/ 711200 h 723900"/>
              <a:gd name="connsiteX17" fmla="*/ 939800 w 1021391"/>
              <a:gd name="connsiteY17" fmla="*/ 685800 h 723900"/>
              <a:gd name="connsiteX18" fmla="*/ 965200 w 1021391"/>
              <a:gd name="connsiteY18" fmla="*/ 635000 h 723900"/>
              <a:gd name="connsiteX19" fmla="*/ 990600 w 1021391"/>
              <a:gd name="connsiteY19" fmla="*/ 596900 h 723900"/>
              <a:gd name="connsiteX20" fmla="*/ 1003300 w 1021391"/>
              <a:gd name="connsiteY20" fmla="*/ 546100 h 723900"/>
              <a:gd name="connsiteX21" fmla="*/ 1003300 w 1021391"/>
              <a:gd name="connsiteY21" fmla="*/ 139700 h 723900"/>
              <a:gd name="connsiteX22" fmla="*/ 965200 w 1021391"/>
              <a:gd name="connsiteY22" fmla="*/ 114300 h 723900"/>
              <a:gd name="connsiteX23" fmla="*/ 889000 w 1021391"/>
              <a:gd name="connsiteY23" fmla="*/ 12700 h 723900"/>
              <a:gd name="connsiteX24" fmla="*/ 762000 w 1021391"/>
              <a:gd name="connsiteY24" fmla="*/ 0 h 723900"/>
              <a:gd name="connsiteX25" fmla="*/ 596900 w 1021391"/>
              <a:gd name="connsiteY25" fmla="*/ 12700 h 723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1021391" h="723900">
                <a:moveTo>
                  <a:pt x="419100" y="12700"/>
                </a:moveTo>
                <a:cubicBezTo>
                  <a:pt x="364067" y="21167"/>
                  <a:pt x="308727" y="27839"/>
                  <a:pt x="254000" y="38100"/>
                </a:cubicBezTo>
                <a:cubicBezTo>
                  <a:pt x="240842" y="40567"/>
                  <a:pt x="227039" y="43374"/>
                  <a:pt x="215900" y="50800"/>
                </a:cubicBezTo>
                <a:cubicBezTo>
                  <a:pt x="153483" y="92411"/>
                  <a:pt x="199256" y="80144"/>
                  <a:pt x="152400" y="127000"/>
                </a:cubicBezTo>
                <a:cubicBezTo>
                  <a:pt x="141607" y="137793"/>
                  <a:pt x="125093" y="141607"/>
                  <a:pt x="114300" y="152400"/>
                </a:cubicBezTo>
                <a:cubicBezTo>
                  <a:pt x="104954" y="161746"/>
                  <a:pt x="49824" y="230551"/>
                  <a:pt x="38100" y="254000"/>
                </a:cubicBezTo>
                <a:cubicBezTo>
                  <a:pt x="-14480" y="359160"/>
                  <a:pt x="72793" y="221011"/>
                  <a:pt x="0" y="330200"/>
                </a:cubicBezTo>
                <a:cubicBezTo>
                  <a:pt x="4233" y="372533"/>
                  <a:pt x="6231" y="415150"/>
                  <a:pt x="12700" y="457200"/>
                </a:cubicBezTo>
                <a:cubicBezTo>
                  <a:pt x="14736" y="470431"/>
                  <a:pt x="17037" y="484847"/>
                  <a:pt x="25400" y="495300"/>
                </a:cubicBezTo>
                <a:cubicBezTo>
                  <a:pt x="34935" y="507219"/>
                  <a:pt x="51774" y="510929"/>
                  <a:pt x="63500" y="520700"/>
                </a:cubicBezTo>
                <a:cubicBezTo>
                  <a:pt x="161286" y="602188"/>
                  <a:pt x="45105" y="521137"/>
                  <a:pt x="139700" y="584200"/>
                </a:cubicBezTo>
                <a:cubicBezTo>
                  <a:pt x="148167" y="596900"/>
                  <a:pt x="154307" y="611507"/>
                  <a:pt x="165100" y="622300"/>
                </a:cubicBezTo>
                <a:cubicBezTo>
                  <a:pt x="175893" y="633093"/>
                  <a:pt x="189252" y="641501"/>
                  <a:pt x="203200" y="647700"/>
                </a:cubicBezTo>
                <a:cubicBezTo>
                  <a:pt x="260350" y="673100"/>
                  <a:pt x="269875" y="666750"/>
                  <a:pt x="317500" y="685800"/>
                </a:cubicBezTo>
                <a:cubicBezTo>
                  <a:pt x="338667" y="694267"/>
                  <a:pt x="358432" y="707976"/>
                  <a:pt x="381000" y="711200"/>
                </a:cubicBezTo>
                <a:cubicBezTo>
                  <a:pt x="448183" y="720798"/>
                  <a:pt x="516467" y="719667"/>
                  <a:pt x="584200" y="723900"/>
                </a:cubicBezTo>
                <a:cubicBezTo>
                  <a:pt x="677333" y="719667"/>
                  <a:pt x="770901" y="721132"/>
                  <a:pt x="863600" y="711200"/>
                </a:cubicBezTo>
                <a:cubicBezTo>
                  <a:pt x="890222" y="708348"/>
                  <a:pt x="939800" y="685800"/>
                  <a:pt x="939800" y="685800"/>
                </a:cubicBezTo>
                <a:cubicBezTo>
                  <a:pt x="948267" y="668867"/>
                  <a:pt x="955807" y="651438"/>
                  <a:pt x="965200" y="635000"/>
                </a:cubicBezTo>
                <a:cubicBezTo>
                  <a:pt x="972773" y="621748"/>
                  <a:pt x="984587" y="610929"/>
                  <a:pt x="990600" y="596900"/>
                </a:cubicBezTo>
                <a:cubicBezTo>
                  <a:pt x="997476" y="580857"/>
                  <a:pt x="999067" y="563033"/>
                  <a:pt x="1003300" y="546100"/>
                </a:cubicBezTo>
                <a:cubicBezTo>
                  <a:pt x="1020556" y="390793"/>
                  <a:pt x="1033443" y="328095"/>
                  <a:pt x="1003300" y="139700"/>
                </a:cubicBezTo>
                <a:cubicBezTo>
                  <a:pt x="1000889" y="124628"/>
                  <a:pt x="977900" y="122767"/>
                  <a:pt x="965200" y="114300"/>
                </a:cubicBezTo>
                <a:cubicBezTo>
                  <a:pt x="948947" y="81794"/>
                  <a:pt x="928070" y="26654"/>
                  <a:pt x="889000" y="12700"/>
                </a:cubicBezTo>
                <a:cubicBezTo>
                  <a:pt x="848934" y="-1609"/>
                  <a:pt x="804333" y="4233"/>
                  <a:pt x="762000" y="0"/>
                </a:cubicBezTo>
                <a:cubicBezTo>
                  <a:pt x="605381" y="13052"/>
                  <a:pt x="660576" y="12700"/>
                  <a:pt x="596900" y="12700"/>
                </a:cubicBezTo>
              </a:path>
            </a:pathLst>
          </a:cu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4711700" y="4178300"/>
            <a:ext cx="1021391" cy="723900"/>
          </a:xfrm>
          <a:custGeom>
            <a:avLst/>
            <a:gdLst>
              <a:gd name="connsiteX0" fmla="*/ 419100 w 1021391"/>
              <a:gd name="connsiteY0" fmla="*/ 12700 h 723900"/>
              <a:gd name="connsiteX1" fmla="*/ 254000 w 1021391"/>
              <a:gd name="connsiteY1" fmla="*/ 38100 h 723900"/>
              <a:gd name="connsiteX2" fmla="*/ 215900 w 1021391"/>
              <a:gd name="connsiteY2" fmla="*/ 50800 h 723900"/>
              <a:gd name="connsiteX3" fmla="*/ 152400 w 1021391"/>
              <a:gd name="connsiteY3" fmla="*/ 127000 h 723900"/>
              <a:gd name="connsiteX4" fmla="*/ 114300 w 1021391"/>
              <a:gd name="connsiteY4" fmla="*/ 152400 h 723900"/>
              <a:gd name="connsiteX5" fmla="*/ 38100 w 1021391"/>
              <a:gd name="connsiteY5" fmla="*/ 254000 h 723900"/>
              <a:gd name="connsiteX6" fmla="*/ 0 w 1021391"/>
              <a:gd name="connsiteY6" fmla="*/ 330200 h 723900"/>
              <a:gd name="connsiteX7" fmla="*/ 12700 w 1021391"/>
              <a:gd name="connsiteY7" fmla="*/ 457200 h 723900"/>
              <a:gd name="connsiteX8" fmla="*/ 25400 w 1021391"/>
              <a:gd name="connsiteY8" fmla="*/ 495300 h 723900"/>
              <a:gd name="connsiteX9" fmla="*/ 63500 w 1021391"/>
              <a:gd name="connsiteY9" fmla="*/ 520700 h 723900"/>
              <a:gd name="connsiteX10" fmla="*/ 139700 w 1021391"/>
              <a:gd name="connsiteY10" fmla="*/ 584200 h 723900"/>
              <a:gd name="connsiteX11" fmla="*/ 165100 w 1021391"/>
              <a:gd name="connsiteY11" fmla="*/ 622300 h 723900"/>
              <a:gd name="connsiteX12" fmla="*/ 203200 w 1021391"/>
              <a:gd name="connsiteY12" fmla="*/ 647700 h 723900"/>
              <a:gd name="connsiteX13" fmla="*/ 317500 w 1021391"/>
              <a:gd name="connsiteY13" fmla="*/ 685800 h 723900"/>
              <a:gd name="connsiteX14" fmla="*/ 381000 w 1021391"/>
              <a:gd name="connsiteY14" fmla="*/ 711200 h 723900"/>
              <a:gd name="connsiteX15" fmla="*/ 584200 w 1021391"/>
              <a:gd name="connsiteY15" fmla="*/ 723900 h 723900"/>
              <a:gd name="connsiteX16" fmla="*/ 863600 w 1021391"/>
              <a:gd name="connsiteY16" fmla="*/ 711200 h 723900"/>
              <a:gd name="connsiteX17" fmla="*/ 939800 w 1021391"/>
              <a:gd name="connsiteY17" fmla="*/ 685800 h 723900"/>
              <a:gd name="connsiteX18" fmla="*/ 965200 w 1021391"/>
              <a:gd name="connsiteY18" fmla="*/ 635000 h 723900"/>
              <a:gd name="connsiteX19" fmla="*/ 990600 w 1021391"/>
              <a:gd name="connsiteY19" fmla="*/ 596900 h 723900"/>
              <a:gd name="connsiteX20" fmla="*/ 1003300 w 1021391"/>
              <a:gd name="connsiteY20" fmla="*/ 546100 h 723900"/>
              <a:gd name="connsiteX21" fmla="*/ 1003300 w 1021391"/>
              <a:gd name="connsiteY21" fmla="*/ 139700 h 723900"/>
              <a:gd name="connsiteX22" fmla="*/ 965200 w 1021391"/>
              <a:gd name="connsiteY22" fmla="*/ 114300 h 723900"/>
              <a:gd name="connsiteX23" fmla="*/ 889000 w 1021391"/>
              <a:gd name="connsiteY23" fmla="*/ 12700 h 723900"/>
              <a:gd name="connsiteX24" fmla="*/ 762000 w 1021391"/>
              <a:gd name="connsiteY24" fmla="*/ 0 h 723900"/>
              <a:gd name="connsiteX25" fmla="*/ 596900 w 1021391"/>
              <a:gd name="connsiteY25" fmla="*/ 12700 h 723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1021391" h="723900">
                <a:moveTo>
                  <a:pt x="419100" y="12700"/>
                </a:moveTo>
                <a:cubicBezTo>
                  <a:pt x="364067" y="21167"/>
                  <a:pt x="308727" y="27839"/>
                  <a:pt x="254000" y="38100"/>
                </a:cubicBezTo>
                <a:cubicBezTo>
                  <a:pt x="240842" y="40567"/>
                  <a:pt x="227039" y="43374"/>
                  <a:pt x="215900" y="50800"/>
                </a:cubicBezTo>
                <a:cubicBezTo>
                  <a:pt x="153483" y="92411"/>
                  <a:pt x="199256" y="80144"/>
                  <a:pt x="152400" y="127000"/>
                </a:cubicBezTo>
                <a:cubicBezTo>
                  <a:pt x="141607" y="137793"/>
                  <a:pt x="125093" y="141607"/>
                  <a:pt x="114300" y="152400"/>
                </a:cubicBezTo>
                <a:cubicBezTo>
                  <a:pt x="104954" y="161746"/>
                  <a:pt x="49824" y="230551"/>
                  <a:pt x="38100" y="254000"/>
                </a:cubicBezTo>
                <a:cubicBezTo>
                  <a:pt x="-14480" y="359160"/>
                  <a:pt x="72793" y="221011"/>
                  <a:pt x="0" y="330200"/>
                </a:cubicBezTo>
                <a:cubicBezTo>
                  <a:pt x="4233" y="372533"/>
                  <a:pt x="6231" y="415150"/>
                  <a:pt x="12700" y="457200"/>
                </a:cubicBezTo>
                <a:cubicBezTo>
                  <a:pt x="14736" y="470431"/>
                  <a:pt x="17037" y="484847"/>
                  <a:pt x="25400" y="495300"/>
                </a:cubicBezTo>
                <a:cubicBezTo>
                  <a:pt x="34935" y="507219"/>
                  <a:pt x="51774" y="510929"/>
                  <a:pt x="63500" y="520700"/>
                </a:cubicBezTo>
                <a:cubicBezTo>
                  <a:pt x="161286" y="602188"/>
                  <a:pt x="45105" y="521137"/>
                  <a:pt x="139700" y="584200"/>
                </a:cubicBezTo>
                <a:cubicBezTo>
                  <a:pt x="148167" y="596900"/>
                  <a:pt x="154307" y="611507"/>
                  <a:pt x="165100" y="622300"/>
                </a:cubicBezTo>
                <a:cubicBezTo>
                  <a:pt x="175893" y="633093"/>
                  <a:pt x="189252" y="641501"/>
                  <a:pt x="203200" y="647700"/>
                </a:cubicBezTo>
                <a:cubicBezTo>
                  <a:pt x="260350" y="673100"/>
                  <a:pt x="269875" y="666750"/>
                  <a:pt x="317500" y="685800"/>
                </a:cubicBezTo>
                <a:cubicBezTo>
                  <a:pt x="338667" y="694267"/>
                  <a:pt x="358432" y="707976"/>
                  <a:pt x="381000" y="711200"/>
                </a:cubicBezTo>
                <a:cubicBezTo>
                  <a:pt x="448183" y="720798"/>
                  <a:pt x="516467" y="719667"/>
                  <a:pt x="584200" y="723900"/>
                </a:cubicBezTo>
                <a:cubicBezTo>
                  <a:pt x="677333" y="719667"/>
                  <a:pt x="770901" y="721132"/>
                  <a:pt x="863600" y="711200"/>
                </a:cubicBezTo>
                <a:cubicBezTo>
                  <a:pt x="890222" y="708348"/>
                  <a:pt x="939800" y="685800"/>
                  <a:pt x="939800" y="685800"/>
                </a:cubicBezTo>
                <a:cubicBezTo>
                  <a:pt x="948267" y="668867"/>
                  <a:pt x="955807" y="651438"/>
                  <a:pt x="965200" y="635000"/>
                </a:cubicBezTo>
                <a:cubicBezTo>
                  <a:pt x="972773" y="621748"/>
                  <a:pt x="984587" y="610929"/>
                  <a:pt x="990600" y="596900"/>
                </a:cubicBezTo>
                <a:cubicBezTo>
                  <a:pt x="997476" y="580857"/>
                  <a:pt x="999067" y="563033"/>
                  <a:pt x="1003300" y="546100"/>
                </a:cubicBezTo>
                <a:cubicBezTo>
                  <a:pt x="1020556" y="390793"/>
                  <a:pt x="1033443" y="328095"/>
                  <a:pt x="1003300" y="139700"/>
                </a:cubicBezTo>
                <a:cubicBezTo>
                  <a:pt x="1000889" y="124628"/>
                  <a:pt x="977900" y="122767"/>
                  <a:pt x="965200" y="114300"/>
                </a:cubicBezTo>
                <a:cubicBezTo>
                  <a:pt x="948947" y="81794"/>
                  <a:pt x="928070" y="26654"/>
                  <a:pt x="889000" y="12700"/>
                </a:cubicBezTo>
                <a:cubicBezTo>
                  <a:pt x="848934" y="-1609"/>
                  <a:pt x="804333" y="4233"/>
                  <a:pt x="762000" y="0"/>
                </a:cubicBezTo>
                <a:cubicBezTo>
                  <a:pt x="605381" y="13052"/>
                  <a:pt x="660576" y="12700"/>
                  <a:pt x="596900" y="12700"/>
                </a:cubicBezTo>
              </a:path>
            </a:pathLst>
          </a:cu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812800" y="1828800"/>
            <a:ext cx="1206500" cy="1193800"/>
          </a:xfrm>
          <a:prstGeom prst="rect">
            <a:avLst/>
          </a:prstGeom>
          <a:solidFill>
            <a:srgbClr val="0000FF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RV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6858000" y="1841500"/>
            <a:ext cx="1206500" cy="1193800"/>
          </a:xfrm>
          <a:prstGeom prst="rect">
            <a:avLst/>
          </a:prstGeom>
          <a:solidFill>
            <a:srgbClr val="0000FF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RV</a:t>
            </a:r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193800" y="3035300"/>
            <a:ext cx="1295400" cy="142240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13" idx="2"/>
          </p:cNvCxnSpPr>
          <p:nvPr/>
        </p:nvCxnSpPr>
        <p:spPr>
          <a:xfrm>
            <a:off x="1416050" y="3022600"/>
            <a:ext cx="1314450" cy="142240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Freeform 16"/>
          <p:cNvSpPr/>
          <p:nvPr/>
        </p:nvSpPr>
        <p:spPr>
          <a:xfrm>
            <a:off x="2457680" y="4445000"/>
            <a:ext cx="1784120" cy="1028700"/>
          </a:xfrm>
          <a:custGeom>
            <a:avLst/>
            <a:gdLst>
              <a:gd name="connsiteX0" fmla="*/ 18820 w 1784120"/>
              <a:gd name="connsiteY0" fmla="*/ 0 h 1028700"/>
              <a:gd name="connsiteX1" fmla="*/ 18820 w 1784120"/>
              <a:gd name="connsiteY1" fmla="*/ 355600 h 1028700"/>
              <a:gd name="connsiteX2" fmla="*/ 82320 w 1784120"/>
              <a:gd name="connsiteY2" fmla="*/ 457200 h 1028700"/>
              <a:gd name="connsiteX3" fmla="*/ 107720 w 1784120"/>
              <a:gd name="connsiteY3" fmla="*/ 495300 h 1028700"/>
              <a:gd name="connsiteX4" fmla="*/ 120420 w 1784120"/>
              <a:gd name="connsiteY4" fmla="*/ 533400 h 1028700"/>
              <a:gd name="connsiteX5" fmla="*/ 158520 w 1784120"/>
              <a:gd name="connsiteY5" fmla="*/ 584200 h 1028700"/>
              <a:gd name="connsiteX6" fmla="*/ 222020 w 1784120"/>
              <a:gd name="connsiteY6" fmla="*/ 685800 h 1028700"/>
              <a:gd name="connsiteX7" fmla="*/ 298220 w 1784120"/>
              <a:gd name="connsiteY7" fmla="*/ 736600 h 1028700"/>
              <a:gd name="connsiteX8" fmla="*/ 374420 w 1784120"/>
              <a:gd name="connsiteY8" fmla="*/ 812800 h 1028700"/>
              <a:gd name="connsiteX9" fmla="*/ 399820 w 1784120"/>
              <a:gd name="connsiteY9" fmla="*/ 850900 h 1028700"/>
              <a:gd name="connsiteX10" fmla="*/ 514120 w 1784120"/>
              <a:gd name="connsiteY10" fmla="*/ 914400 h 1028700"/>
              <a:gd name="connsiteX11" fmla="*/ 539520 w 1784120"/>
              <a:gd name="connsiteY11" fmla="*/ 952500 h 1028700"/>
              <a:gd name="connsiteX12" fmla="*/ 615720 w 1784120"/>
              <a:gd name="connsiteY12" fmla="*/ 965200 h 1028700"/>
              <a:gd name="connsiteX13" fmla="*/ 717320 w 1784120"/>
              <a:gd name="connsiteY13" fmla="*/ 1003300 h 1028700"/>
              <a:gd name="connsiteX14" fmla="*/ 818920 w 1784120"/>
              <a:gd name="connsiteY14" fmla="*/ 1028700 h 1028700"/>
              <a:gd name="connsiteX15" fmla="*/ 1111020 w 1784120"/>
              <a:gd name="connsiteY15" fmla="*/ 1016000 h 1028700"/>
              <a:gd name="connsiteX16" fmla="*/ 1199920 w 1784120"/>
              <a:gd name="connsiteY16" fmla="*/ 990600 h 1028700"/>
              <a:gd name="connsiteX17" fmla="*/ 1263420 w 1784120"/>
              <a:gd name="connsiteY17" fmla="*/ 977900 h 1028700"/>
              <a:gd name="connsiteX18" fmla="*/ 1377720 w 1784120"/>
              <a:gd name="connsiteY18" fmla="*/ 952500 h 1028700"/>
              <a:gd name="connsiteX19" fmla="*/ 1428520 w 1784120"/>
              <a:gd name="connsiteY19" fmla="*/ 939800 h 1028700"/>
              <a:gd name="connsiteX20" fmla="*/ 1530120 w 1784120"/>
              <a:gd name="connsiteY20" fmla="*/ 876300 h 1028700"/>
              <a:gd name="connsiteX21" fmla="*/ 1606320 w 1784120"/>
              <a:gd name="connsiteY21" fmla="*/ 825500 h 1028700"/>
              <a:gd name="connsiteX22" fmla="*/ 1720620 w 1784120"/>
              <a:gd name="connsiteY22" fmla="*/ 774700 h 1028700"/>
              <a:gd name="connsiteX23" fmla="*/ 1771420 w 1784120"/>
              <a:gd name="connsiteY23" fmla="*/ 736600 h 1028700"/>
              <a:gd name="connsiteX24" fmla="*/ 1784120 w 1784120"/>
              <a:gd name="connsiteY24" fmla="*/ 711200 h 1028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1784120" h="1028700">
                <a:moveTo>
                  <a:pt x="18820" y="0"/>
                </a:moveTo>
                <a:cubicBezTo>
                  <a:pt x="-6042" y="149174"/>
                  <a:pt x="-6506" y="119220"/>
                  <a:pt x="18820" y="355600"/>
                </a:cubicBezTo>
                <a:cubicBezTo>
                  <a:pt x="26958" y="431554"/>
                  <a:pt x="34535" y="425344"/>
                  <a:pt x="82320" y="457200"/>
                </a:cubicBezTo>
                <a:cubicBezTo>
                  <a:pt x="90787" y="469900"/>
                  <a:pt x="100894" y="481648"/>
                  <a:pt x="107720" y="495300"/>
                </a:cubicBezTo>
                <a:cubicBezTo>
                  <a:pt x="113707" y="507274"/>
                  <a:pt x="113778" y="521777"/>
                  <a:pt x="120420" y="533400"/>
                </a:cubicBezTo>
                <a:cubicBezTo>
                  <a:pt x="130922" y="551778"/>
                  <a:pt x="147302" y="566251"/>
                  <a:pt x="158520" y="584200"/>
                </a:cubicBezTo>
                <a:cubicBezTo>
                  <a:pt x="185350" y="627127"/>
                  <a:pt x="181546" y="649823"/>
                  <a:pt x="222020" y="685800"/>
                </a:cubicBezTo>
                <a:cubicBezTo>
                  <a:pt x="244836" y="706081"/>
                  <a:pt x="298220" y="736600"/>
                  <a:pt x="298220" y="736600"/>
                </a:cubicBezTo>
                <a:cubicBezTo>
                  <a:pt x="358080" y="826390"/>
                  <a:pt x="279904" y="718284"/>
                  <a:pt x="374420" y="812800"/>
                </a:cubicBezTo>
                <a:cubicBezTo>
                  <a:pt x="385213" y="823593"/>
                  <a:pt x="389027" y="840107"/>
                  <a:pt x="399820" y="850900"/>
                </a:cubicBezTo>
                <a:cubicBezTo>
                  <a:pt x="440092" y="891172"/>
                  <a:pt x="461949" y="893532"/>
                  <a:pt x="514120" y="914400"/>
                </a:cubicBezTo>
                <a:cubicBezTo>
                  <a:pt x="522587" y="927100"/>
                  <a:pt x="525868" y="945674"/>
                  <a:pt x="539520" y="952500"/>
                </a:cubicBezTo>
                <a:cubicBezTo>
                  <a:pt x="562552" y="964016"/>
                  <a:pt x="590583" y="959614"/>
                  <a:pt x="615720" y="965200"/>
                </a:cubicBezTo>
                <a:cubicBezTo>
                  <a:pt x="645956" y="971919"/>
                  <a:pt x="691612" y="995390"/>
                  <a:pt x="717320" y="1003300"/>
                </a:cubicBezTo>
                <a:cubicBezTo>
                  <a:pt x="750685" y="1013566"/>
                  <a:pt x="818920" y="1028700"/>
                  <a:pt x="818920" y="1028700"/>
                </a:cubicBezTo>
                <a:cubicBezTo>
                  <a:pt x="916287" y="1024467"/>
                  <a:pt x="1013828" y="1023199"/>
                  <a:pt x="1111020" y="1016000"/>
                </a:cubicBezTo>
                <a:cubicBezTo>
                  <a:pt x="1144778" y="1013499"/>
                  <a:pt x="1168293" y="998507"/>
                  <a:pt x="1199920" y="990600"/>
                </a:cubicBezTo>
                <a:cubicBezTo>
                  <a:pt x="1220861" y="985365"/>
                  <a:pt x="1242182" y="981761"/>
                  <a:pt x="1263420" y="977900"/>
                </a:cubicBezTo>
                <a:cubicBezTo>
                  <a:pt x="1420990" y="949251"/>
                  <a:pt x="1279754" y="980490"/>
                  <a:pt x="1377720" y="952500"/>
                </a:cubicBezTo>
                <a:cubicBezTo>
                  <a:pt x="1394503" y="947705"/>
                  <a:pt x="1412177" y="945929"/>
                  <a:pt x="1428520" y="939800"/>
                </a:cubicBezTo>
                <a:cubicBezTo>
                  <a:pt x="1480506" y="920305"/>
                  <a:pt x="1484015" y="908574"/>
                  <a:pt x="1530120" y="876300"/>
                </a:cubicBezTo>
                <a:cubicBezTo>
                  <a:pt x="1555129" y="858794"/>
                  <a:pt x="1577360" y="835153"/>
                  <a:pt x="1606320" y="825500"/>
                </a:cubicBezTo>
                <a:cubicBezTo>
                  <a:pt x="1683762" y="799686"/>
                  <a:pt x="1667790" y="812436"/>
                  <a:pt x="1720620" y="774700"/>
                </a:cubicBezTo>
                <a:cubicBezTo>
                  <a:pt x="1737844" y="762397"/>
                  <a:pt x="1756453" y="751567"/>
                  <a:pt x="1771420" y="736600"/>
                </a:cubicBezTo>
                <a:cubicBezTo>
                  <a:pt x="1778113" y="729907"/>
                  <a:pt x="1779887" y="719667"/>
                  <a:pt x="1784120" y="711200"/>
                </a:cubicBezTo>
              </a:path>
            </a:pathLst>
          </a:cu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2730500" y="4445000"/>
            <a:ext cx="1663700" cy="647700"/>
          </a:xfrm>
          <a:custGeom>
            <a:avLst/>
            <a:gdLst>
              <a:gd name="connsiteX0" fmla="*/ 0 w 1663700"/>
              <a:gd name="connsiteY0" fmla="*/ 0 h 647700"/>
              <a:gd name="connsiteX1" fmla="*/ 25400 w 1663700"/>
              <a:gd name="connsiteY1" fmla="*/ 190500 h 647700"/>
              <a:gd name="connsiteX2" fmla="*/ 50800 w 1663700"/>
              <a:gd name="connsiteY2" fmla="*/ 228600 h 647700"/>
              <a:gd name="connsiteX3" fmla="*/ 76200 w 1663700"/>
              <a:gd name="connsiteY3" fmla="*/ 317500 h 647700"/>
              <a:gd name="connsiteX4" fmla="*/ 152400 w 1663700"/>
              <a:gd name="connsiteY4" fmla="*/ 393700 h 647700"/>
              <a:gd name="connsiteX5" fmla="*/ 177800 w 1663700"/>
              <a:gd name="connsiteY5" fmla="*/ 431800 h 647700"/>
              <a:gd name="connsiteX6" fmla="*/ 190500 w 1663700"/>
              <a:gd name="connsiteY6" fmla="*/ 469900 h 647700"/>
              <a:gd name="connsiteX7" fmla="*/ 279400 w 1663700"/>
              <a:gd name="connsiteY7" fmla="*/ 520700 h 647700"/>
              <a:gd name="connsiteX8" fmla="*/ 355600 w 1663700"/>
              <a:gd name="connsiteY8" fmla="*/ 571500 h 647700"/>
              <a:gd name="connsiteX9" fmla="*/ 393700 w 1663700"/>
              <a:gd name="connsiteY9" fmla="*/ 584200 h 647700"/>
              <a:gd name="connsiteX10" fmla="*/ 533400 w 1663700"/>
              <a:gd name="connsiteY10" fmla="*/ 609600 h 647700"/>
              <a:gd name="connsiteX11" fmla="*/ 596900 w 1663700"/>
              <a:gd name="connsiteY11" fmla="*/ 622300 h 647700"/>
              <a:gd name="connsiteX12" fmla="*/ 749300 w 1663700"/>
              <a:gd name="connsiteY12" fmla="*/ 635000 h 647700"/>
              <a:gd name="connsiteX13" fmla="*/ 850900 w 1663700"/>
              <a:gd name="connsiteY13" fmla="*/ 647700 h 647700"/>
              <a:gd name="connsiteX14" fmla="*/ 1054100 w 1663700"/>
              <a:gd name="connsiteY14" fmla="*/ 635000 h 647700"/>
              <a:gd name="connsiteX15" fmla="*/ 1155700 w 1663700"/>
              <a:gd name="connsiteY15" fmla="*/ 584200 h 647700"/>
              <a:gd name="connsiteX16" fmla="*/ 1231900 w 1663700"/>
              <a:gd name="connsiteY16" fmla="*/ 558800 h 647700"/>
              <a:gd name="connsiteX17" fmla="*/ 1346200 w 1663700"/>
              <a:gd name="connsiteY17" fmla="*/ 495300 h 647700"/>
              <a:gd name="connsiteX18" fmla="*/ 1384300 w 1663700"/>
              <a:gd name="connsiteY18" fmla="*/ 457200 h 647700"/>
              <a:gd name="connsiteX19" fmla="*/ 1422400 w 1663700"/>
              <a:gd name="connsiteY19" fmla="*/ 444500 h 647700"/>
              <a:gd name="connsiteX20" fmla="*/ 1460500 w 1663700"/>
              <a:gd name="connsiteY20" fmla="*/ 419100 h 647700"/>
              <a:gd name="connsiteX21" fmla="*/ 1524000 w 1663700"/>
              <a:gd name="connsiteY21" fmla="*/ 368300 h 647700"/>
              <a:gd name="connsiteX22" fmla="*/ 1638300 w 1663700"/>
              <a:gd name="connsiteY22" fmla="*/ 304800 h 647700"/>
              <a:gd name="connsiteX23" fmla="*/ 1663700 w 1663700"/>
              <a:gd name="connsiteY23" fmla="*/ 254000 h 647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1663700" h="647700">
                <a:moveTo>
                  <a:pt x="0" y="0"/>
                </a:moveTo>
                <a:cubicBezTo>
                  <a:pt x="2837" y="34049"/>
                  <a:pt x="-538" y="138624"/>
                  <a:pt x="25400" y="190500"/>
                </a:cubicBezTo>
                <a:cubicBezTo>
                  <a:pt x="32226" y="204152"/>
                  <a:pt x="42333" y="215900"/>
                  <a:pt x="50800" y="228600"/>
                </a:cubicBezTo>
                <a:cubicBezTo>
                  <a:pt x="51743" y="232374"/>
                  <a:pt x="69488" y="308870"/>
                  <a:pt x="76200" y="317500"/>
                </a:cubicBezTo>
                <a:cubicBezTo>
                  <a:pt x="98253" y="345854"/>
                  <a:pt x="132475" y="363812"/>
                  <a:pt x="152400" y="393700"/>
                </a:cubicBezTo>
                <a:cubicBezTo>
                  <a:pt x="160867" y="406400"/>
                  <a:pt x="170974" y="418148"/>
                  <a:pt x="177800" y="431800"/>
                </a:cubicBezTo>
                <a:cubicBezTo>
                  <a:pt x="183787" y="443774"/>
                  <a:pt x="182137" y="459447"/>
                  <a:pt x="190500" y="469900"/>
                </a:cubicBezTo>
                <a:cubicBezTo>
                  <a:pt x="204018" y="486797"/>
                  <a:pt x="264977" y="512046"/>
                  <a:pt x="279400" y="520700"/>
                </a:cubicBezTo>
                <a:cubicBezTo>
                  <a:pt x="305577" y="536406"/>
                  <a:pt x="326640" y="561847"/>
                  <a:pt x="355600" y="571500"/>
                </a:cubicBezTo>
                <a:cubicBezTo>
                  <a:pt x="368300" y="575733"/>
                  <a:pt x="380713" y="580953"/>
                  <a:pt x="393700" y="584200"/>
                </a:cubicBezTo>
                <a:cubicBezTo>
                  <a:pt x="435528" y="594657"/>
                  <a:pt x="491883" y="602051"/>
                  <a:pt x="533400" y="609600"/>
                </a:cubicBezTo>
                <a:cubicBezTo>
                  <a:pt x="554638" y="613461"/>
                  <a:pt x="575462" y="619778"/>
                  <a:pt x="596900" y="622300"/>
                </a:cubicBezTo>
                <a:cubicBezTo>
                  <a:pt x="647527" y="628256"/>
                  <a:pt x="698577" y="629928"/>
                  <a:pt x="749300" y="635000"/>
                </a:cubicBezTo>
                <a:cubicBezTo>
                  <a:pt x="783261" y="638396"/>
                  <a:pt x="817033" y="643467"/>
                  <a:pt x="850900" y="647700"/>
                </a:cubicBezTo>
                <a:cubicBezTo>
                  <a:pt x="918633" y="643467"/>
                  <a:pt x="987661" y="648841"/>
                  <a:pt x="1054100" y="635000"/>
                </a:cubicBezTo>
                <a:cubicBezTo>
                  <a:pt x="1091168" y="627277"/>
                  <a:pt x="1119779" y="596174"/>
                  <a:pt x="1155700" y="584200"/>
                </a:cubicBezTo>
                <a:cubicBezTo>
                  <a:pt x="1181100" y="575733"/>
                  <a:pt x="1209623" y="573652"/>
                  <a:pt x="1231900" y="558800"/>
                </a:cubicBezTo>
                <a:cubicBezTo>
                  <a:pt x="1319239" y="500574"/>
                  <a:pt x="1279140" y="517653"/>
                  <a:pt x="1346200" y="495300"/>
                </a:cubicBezTo>
                <a:cubicBezTo>
                  <a:pt x="1358900" y="482600"/>
                  <a:pt x="1369356" y="467163"/>
                  <a:pt x="1384300" y="457200"/>
                </a:cubicBezTo>
                <a:cubicBezTo>
                  <a:pt x="1395439" y="449774"/>
                  <a:pt x="1410426" y="450487"/>
                  <a:pt x="1422400" y="444500"/>
                </a:cubicBezTo>
                <a:cubicBezTo>
                  <a:pt x="1436052" y="437674"/>
                  <a:pt x="1447800" y="427567"/>
                  <a:pt x="1460500" y="419100"/>
                </a:cubicBezTo>
                <a:cubicBezTo>
                  <a:pt x="1507432" y="348702"/>
                  <a:pt x="1459048" y="404384"/>
                  <a:pt x="1524000" y="368300"/>
                </a:cubicBezTo>
                <a:cubicBezTo>
                  <a:pt x="1655008" y="295518"/>
                  <a:pt x="1552089" y="333537"/>
                  <a:pt x="1638300" y="304800"/>
                </a:cubicBezTo>
                <a:cubicBezTo>
                  <a:pt x="1652893" y="261020"/>
                  <a:pt x="1641534" y="276166"/>
                  <a:pt x="1663700" y="254000"/>
                </a:cubicBezTo>
              </a:path>
            </a:pathLst>
          </a:cu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4394200" y="4254500"/>
            <a:ext cx="1752634" cy="889000"/>
          </a:xfrm>
          <a:custGeom>
            <a:avLst/>
            <a:gdLst>
              <a:gd name="connsiteX0" fmla="*/ 0 w 1752634"/>
              <a:gd name="connsiteY0" fmla="*/ 444500 h 889000"/>
              <a:gd name="connsiteX1" fmla="*/ 114300 w 1752634"/>
              <a:gd name="connsiteY1" fmla="*/ 558800 h 889000"/>
              <a:gd name="connsiteX2" fmla="*/ 152400 w 1752634"/>
              <a:gd name="connsiteY2" fmla="*/ 584200 h 889000"/>
              <a:gd name="connsiteX3" fmla="*/ 215900 w 1752634"/>
              <a:gd name="connsiteY3" fmla="*/ 635000 h 889000"/>
              <a:gd name="connsiteX4" fmla="*/ 254000 w 1752634"/>
              <a:gd name="connsiteY4" fmla="*/ 660400 h 889000"/>
              <a:gd name="connsiteX5" fmla="*/ 330200 w 1752634"/>
              <a:gd name="connsiteY5" fmla="*/ 685800 h 889000"/>
              <a:gd name="connsiteX6" fmla="*/ 368300 w 1752634"/>
              <a:gd name="connsiteY6" fmla="*/ 698500 h 889000"/>
              <a:gd name="connsiteX7" fmla="*/ 393700 w 1752634"/>
              <a:gd name="connsiteY7" fmla="*/ 736600 h 889000"/>
              <a:gd name="connsiteX8" fmla="*/ 469900 w 1752634"/>
              <a:gd name="connsiteY8" fmla="*/ 762000 h 889000"/>
              <a:gd name="connsiteX9" fmla="*/ 596900 w 1752634"/>
              <a:gd name="connsiteY9" fmla="*/ 787400 h 889000"/>
              <a:gd name="connsiteX10" fmla="*/ 647700 w 1752634"/>
              <a:gd name="connsiteY10" fmla="*/ 800100 h 889000"/>
              <a:gd name="connsiteX11" fmla="*/ 711200 w 1752634"/>
              <a:gd name="connsiteY11" fmla="*/ 812800 h 889000"/>
              <a:gd name="connsiteX12" fmla="*/ 787400 w 1752634"/>
              <a:gd name="connsiteY12" fmla="*/ 838200 h 889000"/>
              <a:gd name="connsiteX13" fmla="*/ 825500 w 1752634"/>
              <a:gd name="connsiteY13" fmla="*/ 850900 h 889000"/>
              <a:gd name="connsiteX14" fmla="*/ 990600 w 1752634"/>
              <a:gd name="connsiteY14" fmla="*/ 889000 h 889000"/>
              <a:gd name="connsiteX15" fmla="*/ 1231900 w 1752634"/>
              <a:gd name="connsiteY15" fmla="*/ 863600 h 889000"/>
              <a:gd name="connsiteX16" fmla="*/ 1308100 w 1752634"/>
              <a:gd name="connsiteY16" fmla="*/ 838200 h 889000"/>
              <a:gd name="connsiteX17" fmla="*/ 1346200 w 1752634"/>
              <a:gd name="connsiteY17" fmla="*/ 812800 h 889000"/>
              <a:gd name="connsiteX18" fmla="*/ 1498600 w 1752634"/>
              <a:gd name="connsiteY18" fmla="*/ 736600 h 889000"/>
              <a:gd name="connsiteX19" fmla="*/ 1536700 w 1752634"/>
              <a:gd name="connsiteY19" fmla="*/ 711200 h 889000"/>
              <a:gd name="connsiteX20" fmla="*/ 1562100 w 1752634"/>
              <a:gd name="connsiteY20" fmla="*/ 673100 h 889000"/>
              <a:gd name="connsiteX21" fmla="*/ 1600200 w 1752634"/>
              <a:gd name="connsiteY21" fmla="*/ 622300 h 889000"/>
              <a:gd name="connsiteX22" fmla="*/ 1612900 w 1752634"/>
              <a:gd name="connsiteY22" fmla="*/ 584200 h 889000"/>
              <a:gd name="connsiteX23" fmla="*/ 1638300 w 1752634"/>
              <a:gd name="connsiteY23" fmla="*/ 546100 h 889000"/>
              <a:gd name="connsiteX24" fmla="*/ 1663700 w 1752634"/>
              <a:gd name="connsiteY24" fmla="*/ 469900 h 889000"/>
              <a:gd name="connsiteX25" fmla="*/ 1689100 w 1752634"/>
              <a:gd name="connsiteY25" fmla="*/ 431800 h 889000"/>
              <a:gd name="connsiteX26" fmla="*/ 1714500 w 1752634"/>
              <a:gd name="connsiteY26" fmla="*/ 330200 h 889000"/>
              <a:gd name="connsiteX27" fmla="*/ 1727200 w 1752634"/>
              <a:gd name="connsiteY27" fmla="*/ 139700 h 889000"/>
              <a:gd name="connsiteX28" fmla="*/ 1739900 w 1752634"/>
              <a:gd name="connsiteY28" fmla="*/ 50800 h 889000"/>
              <a:gd name="connsiteX29" fmla="*/ 1752600 w 1752634"/>
              <a:gd name="connsiteY29" fmla="*/ 0 h 889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1752634" h="889000">
                <a:moveTo>
                  <a:pt x="0" y="444500"/>
                </a:moveTo>
                <a:cubicBezTo>
                  <a:pt x="53806" y="534177"/>
                  <a:pt x="17561" y="494308"/>
                  <a:pt x="114300" y="558800"/>
                </a:cubicBezTo>
                <a:lnTo>
                  <a:pt x="152400" y="584200"/>
                </a:lnTo>
                <a:cubicBezTo>
                  <a:pt x="195218" y="648426"/>
                  <a:pt x="154556" y="604328"/>
                  <a:pt x="215900" y="635000"/>
                </a:cubicBezTo>
                <a:cubicBezTo>
                  <a:pt x="229552" y="641826"/>
                  <a:pt x="240052" y="654201"/>
                  <a:pt x="254000" y="660400"/>
                </a:cubicBezTo>
                <a:cubicBezTo>
                  <a:pt x="278466" y="671274"/>
                  <a:pt x="304800" y="677333"/>
                  <a:pt x="330200" y="685800"/>
                </a:cubicBezTo>
                <a:lnTo>
                  <a:pt x="368300" y="698500"/>
                </a:lnTo>
                <a:cubicBezTo>
                  <a:pt x="376767" y="711200"/>
                  <a:pt x="380757" y="728510"/>
                  <a:pt x="393700" y="736600"/>
                </a:cubicBezTo>
                <a:cubicBezTo>
                  <a:pt x="416404" y="750790"/>
                  <a:pt x="444500" y="753533"/>
                  <a:pt x="469900" y="762000"/>
                </a:cubicBezTo>
                <a:cubicBezTo>
                  <a:pt x="548145" y="788082"/>
                  <a:pt x="468480" y="764051"/>
                  <a:pt x="596900" y="787400"/>
                </a:cubicBezTo>
                <a:cubicBezTo>
                  <a:pt x="614073" y="790522"/>
                  <a:pt x="630661" y="796314"/>
                  <a:pt x="647700" y="800100"/>
                </a:cubicBezTo>
                <a:cubicBezTo>
                  <a:pt x="668772" y="804783"/>
                  <a:pt x="690375" y="807120"/>
                  <a:pt x="711200" y="812800"/>
                </a:cubicBezTo>
                <a:cubicBezTo>
                  <a:pt x="737031" y="819845"/>
                  <a:pt x="762000" y="829733"/>
                  <a:pt x="787400" y="838200"/>
                </a:cubicBezTo>
                <a:cubicBezTo>
                  <a:pt x="800100" y="842433"/>
                  <a:pt x="812513" y="847653"/>
                  <a:pt x="825500" y="850900"/>
                </a:cubicBezTo>
                <a:cubicBezTo>
                  <a:pt x="948041" y="881535"/>
                  <a:pt x="892869" y="869454"/>
                  <a:pt x="990600" y="889000"/>
                </a:cubicBezTo>
                <a:cubicBezTo>
                  <a:pt x="1110587" y="881001"/>
                  <a:pt x="1143475" y="890127"/>
                  <a:pt x="1231900" y="863600"/>
                </a:cubicBezTo>
                <a:cubicBezTo>
                  <a:pt x="1257545" y="855907"/>
                  <a:pt x="1285823" y="853052"/>
                  <a:pt x="1308100" y="838200"/>
                </a:cubicBezTo>
                <a:cubicBezTo>
                  <a:pt x="1320800" y="829733"/>
                  <a:pt x="1332252" y="818999"/>
                  <a:pt x="1346200" y="812800"/>
                </a:cubicBezTo>
                <a:cubicBezTo>
                  <a:pt x="1503941" y="742693"/>
                  <a:pt x="1340172" y="842219"/>
                  <a:pt x="1498600" y="736600"/>
                </a:cubicBezTo>
                <a:lnTo>
                  <a:pt x="1536700" y="711200"/>
                </a:lnTo>
                <a:cubicBezTo>
                  <a:pt x="1545167" y="698500"/>
                  <a:pt x="1553228" y="685520"/>
                  <a:pt x="1562100" y="673100"/>
                </a:cubicBezTo>
                <a:cubicBezTo>
                  <a:pt x="1574403" y="655876"/>
                  <a:pt x="1589698" y="640678"/>
                  <a:pt x="1600200" y="622300"/>
                </a:cubicBezTo>
                <a:cubicBezTo>
                  <a:pt x="1606842" y="610677"/>
                  <a:pt x="1606913" y="596174"/>
                  <a:pt x="1612900" y="584200"/>
                </a:cubicBezTo>
                <a:cubicBezTo>
                  <a:pt x="1619726" y="570548"/>
                  <a:pt x="1632101" y="560048"/>
                  <a:pt x="1638300" y="546100"/>
                </a:cubicBezTo>
                <a:cubicBezTo>
                  <a:pt x="1649174" y="521634"/>
                  <a:pt x="1648848" y="492177"/>
                  <a:pt x="1663700" y="469900"/>
                </a:cubicBezTo>
                <a:cubicBezTo>
                  <a:pt x="1672167" y="457200"/>
                  <a:pt x="1682274" y="445452"/>
                  <a:pt x="1689100" y="431800"/>
                </a:cubicBezTo>
                <a:cubicBezTo>
                  <a:pt x="1702117" y="405765"/>
                  <a:pt x="1709670" y="354352"/>
                  <a:pt x="1714500" y="330200"/>
                </a:cubicBezTo>
                <a:cubicBezTo>
                  <a:pt x="1718733" y="266700"/>
                  <a:pt x="1721438" y="203080"/>
                  <a:pt x="1727200" y="139700"/>
                </a:cubicBezTo>
                <a:cubicBezTo>
                  <a:pt x="1729910" y="109889"/>
                  <a:pt x="1734029" y="80153"/>
                  <a:pt x="1739900" y="50800"/>
                </a:cubicBezTo>
                <a:cubicBezTo>
                  <a:pt x="1753939" y="-19393"/>
                  <a:pt x="1752600" y="34966"/>
                  <a:pt x="1752600" y="0"/>
                </a:cubicBezTo>
              </a:path>
            </a:pathLst>
          </a:cu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/>
        </p:nvSpPr>
        <p:spPr>
          <a:xfrm>
            <a:off x="4533900" y="4254500"/>
            <a:ext cx="1868425" cy="1295400"/>
          </a:xfrm>
          <a:custGeom>
            <a:avLst/>
            <a:gdLst>
              <a:gd name="connsiteX0" fmla="*/ 0 w 1868425"/>
              <a:gd name="connsiteY0" fmla="*/ 927100 h 1295400"/>
              <a:gd name="connsiteX1" fmla="*/ 63500 w 1868425"/>
              <a:gd name="connsiteY1" fmla="*/ 965200 h 1295400"/>
              <a:gd name="connsiteX2" fmla="*/ 101600 w 1868425"/>
              <a:gd name="connsiteY2" fmla="*/ 977900 h 1295400"/>
              <a:gd name="connsiteX3" fmla="*/ 165100 w 1868425"/>
              <a:gd name="connsiteY3" fmla="*/ 1003300 h 1295400"/>
              <a:gd name="connsiteX4" fmla="*/ 190500 w 1868425"/>
              <a:gd name="connsiteY4" fmla="*/ 1041400 h 1295400"/>
              <a:gd name="connsiteX5" fmla="*/ 228600 w 1868425"/>
              <a:gd name="connsiteY5" fmla="*/ 1054100 h 1295400"/>
              <a:gd name="connsiteX6" fmla="*/ 279400 w 1868425"/>
              <a:gd name="connsiteY6" fmla="*/ 1079500 h 1295400"/>
              <a:gd name="connsiteX7" fmla="*/ 355600 w 1868425"/>
              <a:gd name="connsiteY7" fmla="*/ 1130300 h 1295400"/>
              <a:gd name="connsiteX8" fmla="*/ 406400 w 1868425"/>
              <a:gd name="connsiteY8" fmla="*/ 1155700 h 1295400"/>
              <a:gd name="connsiteX9" fmla="*/ 444500 w 1868425"/>
              <a:gd name="connsiteY9" fmla="*/ 1181100 h 1295400"/>
              <a:gd name="connsiteX10" fmla="*/ 571500 w 1868425"/>
              <a:gd name="connsiteY10" fmla="*/ 1219200 h 1295400"/>
              <a:gd name="connsiteX11" fmla="*/ 647700 w 1868425"/>
              <a:gd name="connsiteY11" fmla="*/ 1244600 h 1295400"/>
              <a:gd name="connsiteX12" fmla="*/ 685800 w 1868425"/>
              <a:gd name="connsiteY12" fmla="*/ 1270000 h 1295400"/>
              <a:gd name="connsiteX13" fmla="*/ 927100 w 1868425"/>
              <a:gd name="connsiteY13" fmla="*/ 1295400 h 1295400"/>
              <a:gd name="connsiteX14" fmla="*/ 1231900 w 1868425"/>
              <a:gd name="connsiteY14" fmla="*/ 1282700 h 1295400"/>
              <a:gd name="connsiteX15" fmla="*/ 1282700 w 1868425"/>
              <a:gd name="connsiteY15" fmla="*/ 1270000 h 1295400"/>
              <a:gd name="connsiteX16" fmla="*/ 1358900 w 1868425"/>
              <a:gd name="connsiteY16" fmla="*/ 1231900 h 1295400"/>
              <a:gd name="connsiteX17" fmla="*/ 1447800 w 1868425"/>
              <a:gd name="connsiteY17" fmla="*/ 1143000 h 1295400"/>
              <a:gd name="connsiteX18" fmla="*/ 1485900 w 1868425"/>
              <a:gd name="connsiteY18" fmla="*/ 1092200 h 1295400"/>
              <a:gd name="connsiteX19" fmla="*/ 1574800 w 1868425"/>
              <a:gd name="connsiteY19" fmla="*/ 977900 h 1295400"/>
              <a:gd name="connsiteX20" fmla="*/ 1587500 w 1868425"/>
              <a:gd name="connsiteY20" fmla="*/ 939800 h 1295400"/>
              <a:gd name="connsiteX21" fmla="*/ 1638300 w 1868425"/>
              <a:gd name="connsiteY21" fmla="*/ 863600 h 1295400"/>
              <a:gd name="connsiteX22" fmla="*/ 1676400 w 1868425"/>
              <a:gd name="connsiteY22" fmla="*/ 736600 h 1295400"/>
              <a:gd name="connsiteX23" fmla="*/ 1714500 w 1868425"/>
              <a:gd name="connsiteY23" fmla="*/ 698500 h 1295400"/>
              <a:gd name="connsiteX24" fmla="*/ 1727200 w 1868425"/>
              <a:gd name="connsiteY24" fmla="*/ 647700 h 1295400"/>
              <a:gd name="connsiteX25" fmla="*/ 1739900 w 1868425"/>
              <a:gd name="connsiteY25" fmla="*/ 571500 h 1295400"/>
              <a:gd name="connsiteX26" fmla="*/ 1765300 w 1868425"/>
              <a:gd name="connsiteY26" fmla="*/ 495300 h 1295400"/>
              <a:gd name="connsiteX27" fmla="*/ 1803400 w 1868425"/>
              <a:gd name="connsiteY27" fmla="*/ 342900 h 1295400"/>
              <a:gd name="connsiteX28" fmla="*/ 1816100 w 1868425"/>
              <a:gd name="connsiteY28" fmla="*/ 304800 h 1295400"/>
              <a:gd name="connsiteX29" fmla="*/ 1841500 w 1868425"/>
              <a:gd name="connsiteY29" fmla="*/ 266700 h 1295400"/>
              <a:gd name="connsiteX30" fmla="*/ 1854200 w 1868425"/>
              <a:gd name="connsiteY30" fmla="*/ 203200 h 1295400"/>
              <a:gd name="connsiteX31" fmla="*/ 1866900 w 1868425"/>
              <a:gd name="connsiteY31" fmla="*/ 165100 h 1295400"/>
              <a:gd name="connsiteX32" fmla="*/ 1866900 w 1868425"/>
              <a:gd name="connsiteY32" fmla="*/ 0 h 1295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1868425" h="1295400">
                <a:moveTo>
                  <a:pt x="0" y="927100"/>
                </a:moveTo>
                <a:cubicBezTo>
                  <a:pt x="21167" y="939800"/>
                  <a:pt x="41422" y="954161"/>
                  <a:pt x="63500" y="965200"/>
                </a:cubicBezTo>
                <a:cubicBezTo>
                  <a:pt x="75474" y="971187"/>
                  <a:pt x="89065" y="973200"/>
                  <a:pt x="101600" y="977900"/>
                </a:cubicBezTo>
                <a:cubicBezTo>
                  <a:pt x="122946" y="985905"/>
                  <a:pt x="143933" y="994833"/>
                  <a:pt x="165100" y="1003300"/>
                </a:cubicBezTo>
                <a:cubicBezTo>
                  <a:pt x="173567" y="1016000"/>
                  <a:pt x="178581" y="1031865"/>
                  <a:pt x="190500" y="1041400"/>
                </a:cubicBezTo>
                <a:cubicBezTo>
                  <a:pt x="200953" y="1049763"/>
                  <a:pt x="216295" y="1048827"/>
                  <a:pt x="228600" y="1054100"/>
                </a:cubicBezTo>
                <a:cubicBezTo>
                  <a:pt x="246001" y="1061558"/>
                  <a:pt x="263166" y="1069760"/>
                  <a:pt x="279400" y="1079500"/>
                </a:cubicBezTo>
                <a:cubicBezTo>
                  <a:pt x="305577" y="1095206"/>
                  <a:pt x="328296" y="1116648"/>
                  <a:pt x="355600" y="1130300"/>
                </a:cubicBezTo>
                <a:cubicBezTo>
                  <a:pt x="372533" y="1138767"/>
                  <a:pt x="389962" y="1146307"/>
                  <a:pt x="406400" y="1155700"/>
                </a:cubicBezTo>
                <a:cubicBezTo>
                  <a:pt x="419652" y="1163273"/>
                  <a:pt x="430552" y="1174901"/>
                  <a:pt x="444500" y="1181100"/>
                </a:cubicBezTo>
                <a:cubicBezTo>
                  <a:pt x="506671" y="1208732"/>
                  <a:pt x="514666" y="1202150"/>
                  <a:pt x="571500" y="1219200"/>
                </a:cubicBezTo>
                <a:cubicBezTo>
                  <a:pt x="597145" y="1226893"/>
                  <a:pt x="625423" y="1229748"/>
                  <a:pt x="647700" y="1244600"/>
                </a:cubicBezTo>
                <a:cubicBezTo>
                  <a:pt x="660400" y="1253067"/>
                  <a:pt x="671320" y="1265173"/>
                  <a:pt x="685800" y="1270000"/>
                </a:cubicBezTo>
                <a:cubicBezTo>
                  <a:pt x="731526" y="1285242"/>
                  <a:pt x="918350" y="1294727"/>
                  <a:pt x="927100" y="1295400"/>
                </a:cubicBezTo>
                <a:cubicBezTo>
                  <a:pt x="1028700" y="1291167"/>
                  <a:pt x="1130470" y="1289945"/>
                  <a:pt x="1231900" y="1282700"/>
                </a:cubicBezTo>
                <a:cubicBezTo>
                  <a:pt x="1249310" y="1281456"/>
                  <a:pt x="1266657" y="1276876"/>
                  <a:pt x="1282700" y="1270000"/>
                </a:cubicBezTo>
                <a:cubicBezTo>
                  <a:pt x="1455035" y="1196142"/>
                  <a:pt x="1198357" y="1285414"/>
                  <a:pt x="1358900" y="1231900"/>
                </a:cubicBezTo>
                <a:cubicBezTo>
                  <a:pt x="1388533" y="1202267"/>
                  <a:pt x="1422655" y="1176526"/>
                  <a:pt x="1447800" y="1143000"/>
                </a:cubicBezTo>
                <a:cubicBezTo>
                  <a:pt x="1460500" y="1126067"/>
                  <a:pt x="1472125" y="1108271"/>
                  <a:pt x="1485900" y="1092200"/>
                </a:cubicBezTo>
                <a:cubicBezTo>
                  <a:pt x="1521762" y="1050361"/>
                  <a:pt x="1554530" y="1038711"/>
                  <a:pt x="1574800" y="977900"/>
                </a:cubicBezTo>
                <a:cubicBezTo>
                  <a:pt x="1579033" y="965200"/>
                  <a:pt x="1580999" y="951502"/>
                  <a:pt x="1587500" y="939800"/>
                </a:cubicBezTo>
                <a:cubicBezTo>
                  <a:pt x="1602325" y="913115"/>
                  <a:pt x="1638300" y="863600"/>
                  <a:pt x="1638300" y="863600"/>
                </a:cubicBezTo>
                <a:cubicBezTo>
                  <a:pt x="1644056" y="840578"/>
                  <a:pt x="1666093" y="746907"/>
                  <a:pt x="1676400" y="736600"/>
                </a:cubicBezTo>
                <a:lnTo>
                  <a:pt x="1714500" y="698500"/>
                </a:lnTo>
                <a:cubicBezTo>
                  <a:pt x="1718733" y="681567"/>
                  <a:pt x="1723777" y="664816"/>
                  <a:pt x="1727200" y="647700"/>
                </a:cubicBezTo>
                <a:cubicBezTo>
                  <a:pt x="1732250" y="622450"/>
                  <a:pt x="1733655" y="596482"/>
                  <a:pt x="1739900" y="571500"/>
                </a:cubicBezTo>
                <a:cubicBezTo>
                  <a:pt x="1746394" y="545525"/>
                  <a:pt x="1760898" y="521710"/>
                  <a:pt x="1765300" y="495300"/>
                </a:cubicBezTo>
                <a:cubicBezTo>
                  <a:pt x="1782402" y="392690"/>
                  <a:pt x="1769857" y="443529"/>
                  <a:pt x="1803400" y="342900"/>
                </a:cubicBezTo>
                <a:cubicBezTo>
                  <a:pt x="1807633" y="330200"/>
                  <a:pt x="1808674" y="315939"/>
                  <a:pt x="1816100" y="304800"/>
                </a:cubicBezTo>
                <a:lnTo>
                  <a:pt x="1841500" y="266700"/>
                </a:lnTo>
                <a:cubicBezTo>
                  <a:pt x="1845733" y="245533"/>
                  <a:pt x="1848965" y="224141"/>
                  <a:pt x="1854200" y="203200"/>
                </a:cubicBezTo>
                <a:cubicBezTo>
                  <a:pt x="1857447" y="190213"/>
                  <a:pt x="1866065" y="178461"/>
                  <a:pt x="1866900" y="165100"/>
                </a:cubicBezTo>
                <a:cubicBezTo>
                  <a:pt x="1870333" y="110174"/>
                  <a:pt x="1866900" y="55033"/>
                  <a:pt x="1866900" y="0"/>
                </a:cubicBezTo>
              </a:path>
            </a:pathLst>
          </a:cu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Connector 20"/>
          <p:cNvCxnSpPr>
            <a:stCxn id="17" idx="24"/>
          </p:cNvCxnSpPr>
          <p:nvPr/>
        </p:nvCxnSpPr>
        <p:spPr>
          <a:xfrm>
            <a:off x="4241800" y="5156200"/>
            <a:ext cx="0" cy="90170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20" idx="0"/>
          </p:cNvCxnSpPr>
          <p:nvPr/>
        </p:nvCxnSpPr>
        <p:spPr>
          <a:xfrm>
            <a:off x="4533900" y="5181600"/>
            <a:ext cx="0" cy="87630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19" idx="29"/>
          </p:cNvCxnSpPr>
          <p:nvPr/>
        </p:nvCxnSpPr>
        <p:spPr>
          <a:xfrm flipV="1">
            <a:off x="6146800" y="3035300"/>
            <a:ext cx="1041400" cy="121920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endCxn id="14" idx="2"/>
          </p:cNvCxnSpPr>
          <p:nvPr/>
        </p:nvCxnSpPr>
        <p:spPr>
          <a:xfrm flipV="1">
            <a:off x="6402325" y="3035300"/>
            <a:ext cx="1058925" cy="121920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Oval 24"/>
          <p:cNvSpPr/>
          <p:nvPr/>
        </p:nvSpPr>
        <p:spPr>
          <a:xfrm>
            <a:off x="3175000" y="4254500"/>
            <a:ext cx="609600" cy="495300"/>
          </a:xfrm>
          <a:prstGeom prst="ellipse">
            <a:avLst/>
          </a:prstGeom>
          <a:solidFill>
            <a:srgbClr val="984807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26" name="Rectangle 25"/>
          <p:cNvSpPr/>
          <p:nvPr/>
        </p:nvSpPr>
        <p:spPr>
          <a:xfrm>
            <a:off x="2019300" y="6172200"/>
            <a:ext cx="4838700" cy="571500"/>
          </a:xfrm>
          <a:prstGeom prst="rect">
            <a:avLst/>
          </a:prstGeom>
          <a:solidFill>
            <a:srgbClr val="66006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LA</a:t>
            </a:r>
            <a:endParaRPr lang="en-US" dirty="0"/>
          </a:p>
        </p:txBody>
      </p:sp>
      <p:sp>
        <p:nvSpPr>
          <p:cNvPr id="27" name="Freeform 26"/>
          <p:cNvSpPr/>
          <p:nvPr/>
        </p:nvSpPr>
        <p:spPr>
          <a:xfrm>
            <a:off x="1320800" y="3009900"/>
            <a:ext cx="2006600" cy="2248922"/>
          </a:xfrm>
          <a:custGeom>
            <a:avLst/>
            <a:gdLst>
              <a:gd name="connsiteX0" fmla="*/ 0 w 2006600"/>
              <a:gd name="connsiteY0" fmla="*/ 0 h 2248922"/>
              <a:gd name="connsiteX1" fmla="*/ 38100 w 2006600"/>
              <a:gd name="connsiteY1" fmla="*/ 63500 h 2248922"/>
              <a:gd name="connsiteX2" fmla="*/ 63500 w 2006600"/>
              <a:gd name="connsiteY2" fmla="*/ 101600 h 2248922"/>
              <a:gd name="connsiteX3" fmla="*/ 101600 w 2006600"/>
              <a:gd name="connsiteY3" fmla="*/ 127000 h 2248922"/>
              <a:gd name="connsiteX4" fmla="*/ 152400 w 2006600"/>
              <a:gd name="connsiteY4" fmla="*/ 190500 h 2248922"/>
              <a:gd name="connsiteX5" fmla="*/ 203200 w 2006600"/>
              <a:gd name="connsiteY5" fmla="*/ 266700 h 2248922"/>
              <a:gd name="connsiteX6" fmla="*/ 228600 w 2006600"/>
              <a:gd name="connsiteY6" fmla="*/ 304800 h 2248922"/>
              <a:gd name="connsiteX7" fmla="*/ 266700 w 2006600"/>
              <a:gd name="connsiteY7" fmla="*/ 330200 h 2248922"/>
              <a:gd name="connsiteX8" fmla="*/ 317500 w 2006600"/>
              <a:gd name="connsiteY8" fmla="*/ 406400 h 2248922"/>
              <a:gd name="connsiteX9" fmla="*/ 368300 w 2006600"/>
              <a:gd name="connsiteY9" fmla="*/ 444500 h 2248922"/>
              <a:gd name="connsiteX10" fmla="*/ 444500 w 2006600"/>
              <a:gd name="connsiteY10" fmla="*/ 508000 h 2248922"/>
              <a:gd name="connsiteX11" fmla="*/ 469900 w 2006600"/>
              <a:gd name="connsiteY11" fmla="*/ 546100 h 2248922"/>
              <a:gd name="connsiteX12" fmla="*/ 508000 w 2006600"/>
              <a:gd name="connsiteY12" fmla="*/ 571500 h 2248922"/>
              <a:gd name="connsiteX13" fmla="*/ 558800 w 2006600"/>
              <a:gd name="connsiteY13" fmla="*/ 647700 h 2248922"/>
              <a:gd name="connsiteX14" fmla="*/ 584200 w 2006600"/>
              <a:gd name="connsiteY14" fmla="*/ 685800 h 2248922"/>
              <a:gd name="connsiteX15" fmla="*/ 622300 w 2006600"/>
              <a:gd name="connsiteY15" fmla="*/ 723900 h 2248922"/>
              <a:gd name="connsiteX16" fmla="*/ 647700 w 2006600"/>
              <a:gd name="connsiteY16" fmla="*/ 762000 h 2248922"/>
              <a:gd name="connsiteX17" fmla="*/ 685800 w 2006600"/>
              <a:gd name="connsiteY17" fmla="*/ 787400 h 2248922"/>
              <a:gd name="connsiteX18" fmla="*/ 762000 w 2006600"/>
              <a:gd name="connsiteY18" fmla="*/ 863600 h 2248922"/>
              <a:gd name="connsiteX19" fmla="*/ 838200 w 2006600"/>
              <a:gd name="connsiteY19" fmla="*/ 914400 h 2248922"/>
              <a:gd name="connsiteX20" fmla="*/ 863600 w 2006600"/>
              <a:gd name="connsiteY20" fmla="*/ 952500 h 2248922"/>
              <a:gd name="connsiteX21" fmla="*/ 901700 w 2006600"/>
              <a:gd name="connsiteY21" fmla="*/ 977900 h 2248922"/>
              <a:gd name="connsiteX22" fmla="*/ 952500 w 2006600"/>
              <a:gd name="connsiteY22" fmla="*/ 1054100 h 2248922"/>
              <a:gd name="connsiteX23" fmla="*/ 965200 w 2006600"/>
              <a:gd name="connsiteY23" fmla="*/ 1092200 h 2248922"/>
              <a:gd name="connsiteX24" fmla="*/ 1003300 w 2006600"/>
              <a:gd name="connsiteY24" fmla="*/ 1130300 h 2248922"/>
              <a:gd name="connsiteX25" fmla="*/ 1054100 w 2006600"/>
              <a:gd name="connsiteY25" fmla="*/ 1206500 h 2248922"/>
              <a:gd name="connsiteX26" fmla="*/ 1079500 w 2006600"/>
              <a:gd name="connsiteY26" fmla="*/ 1244600 h 2248922"/>
              <a:gd name="connsiteX27" fmla="*/ 1155700 w 2006600"/>
              <a:gd name="connsiteY27" fmla="*/ 1282700 h 2248922"/>
              <a:gd name="connsiteX28" fmla="*/ 1181100 w 2006600"/>
              <a:gd name="connsiteY28" fmla="*/ 1320800 h 2248922"/>
              <a:gd name="connsiteX29" fmla="*/ 1193800 w 2006600"/>
              <a:gd name="connsiteY29" fmla="*/ 1358900 h 2248922"/>
              <a:gd name="connsiteX30" fmla="*/ 1231900 w 2006600"/>
              <a:gd name="connsiteY30" fmla="*/ 1384300 h 2248922"/>
              <a:gd name="connsiteX31" fmla="*/ 1295400 w 2006600"/>
              <a:gd name="connsiteY31" fmla="*/ 1473200 h 2248922"/>
              <a:gd name="connsiteX32" fmla="*/ 1320800 w 2006600"/>
              <a:gd name="connsiteY32" fmla="*/ 1638300 h 2248922"/>
              <a:gd name="connsiteX33" fmla="*/ 1358900 w 2006600"/>
              <a:gd name="connsiteY33" fmla="*/ 1752600 h 2248922"/>
              <a:gd name="connsiteX34" fmla="*/ 1371600 w 2006600"/>
              <a:gd name="connsiteY34" fmla="*/ 1790700 h 2248922"/>
              <a:gd name="connsiteX35" fmla="*/ 1384300 w 2006600"/>
              <a:gd name="connsiteY35" fmla="*/ 1828800 h 2248922"/>
              <a:gd name="connsiteX36" fmla="*/ 1435100 w 2006600"/>
              <a:gd name="connsiteY36" fmla="*/ 1905000 h 2248922"/>
              <a:gd name="connsiteX37" fmla="*/ 1460500 w 2006600"/>
              <a:gd name="connsiteY37" fmla="*/ 1943100 h 2248922"/>
              <a:gd name="connsiteX38" fmla="*/ 1498600 w 2006600"/>
              <a:gd name="connsiteY38" fmla="*/ 1968500 h 2248922"/>
              <a:gd name="connsiteX39" fmla="*/ 1536700 w 2006600"/>
              <a:gd name="connsiteY39" fmla="*/ 2044700 h 2248922"/>
              <a:gd name="connsiteX40" fmla="*/ 1574800 w 2006600"/>
              <a:gd name="connsiteY40" fmla="*/ 2070100 h 2248922"/>
              <a:gd name="connsiteX41" fmla="*/ 1651000 w 2006600"/>
              <a:gd name="connsiteY41" fmla="*/ 2133600 h 2248922"/>
              <a:gd name="connsiteX42" fmla="*/ 1752600 w 2006600"/>
              <a:gd name="connsiteY42" fmla="*/ 2197100 h 2248922"/>
              <a:gd name="connsiteX43" fmla="*/ 1828800 w 2006600"/>
              <a:gd name="connsiteY43" fmla="*/ 2222500 h 2248922"/>
              <a:gd name="connsiteX44" fmla="*/ 1930400 w 2006600"/>
              <a:gd name="connsiteY44" fmla="*/ 2247900 h 2248922"/>
              <a:gd name="connsiteX45" fmla="*/ 2006600 w 2006600"/>
              <a:gd name="connsiteY45" fmla="*/ 2247900 h 22489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2006600" h="2248922">
                <a:moveTo>
                  <a:pt x="0" y="0"/>
                </a:moveTo>
                <a:cubicBezTo>
                  <a:pt x="12700" y="21167"/>
                  <a:pt x="25017" y="42568"/>
                  <a:pt x="38100" y="63500"/>
                </a:cubicBezTo>
                <a:cubicBezTo>
                  <a:pt x="46190" y="76443"/>
                  <a:pt x="52707" y="90807"/>
                  <a:pt x="63500" y="101600"/>
                </a:cubicBezTo>
                <a:cubicBezTo>
                  <a:pt x="74293" y="112393"/>
                  <a:pt x="88900" y="118533"/>
                  <a:pt x="101600" y="127000"/>
                </a:cubicBezTo>
                <a:cubicBezTo>
                  <a:pt x="143118" y="251555"/>
                  <a:pt x="75807" y="75610"/>
                  <a:pt x="152400" y="190500"/>
                </a:cubicBezTo>
                <a:cubicBezTo>
                  <a:pt x="218008" y="288912"/>
                  <a:pt x="107548" y="202932"/>
                  <a:pt x="203200" y="266700"/>
                </a:cubicBezTo>
                <a:cubicBezTo>
                  <a:pt x="211667" y="279400"/>
                  <a:pt x="217807" y="294007"/>
                  <a:pt x="228600" y="304800"/>
                </a:cubicBezTo>
                <a:cubicBezTo>
                  <a:pt x="239393" y="315593"/>
                  <a:pt x="256649" y="318713"/>
                  <a:pt x="266700" y="330200"/>
                </a:cubicBezTo>
                <a:cubicBezTo>
                  <a:pt x="286802" y="353174"/>
                  <a:pt x="293078" y="388084"/>
                  <a:pt x="317500" y="406400"/>
                </a:cubicBezTo>
                <a:cubicBezTo>
                  <a:pt x="334433" y="419100"/>
                  <a:pt x="352229" y="430725"/>
                  <a:pt x="368300" y="444500"/>
                </a:cubicBezTo>
                <a:cubicBezTo>
                  <a:pt x="453863" y="517839"/>
                  <a:pt x="360293" y="451862"/>
                  <a:pt x="444500" y="508000"/>
                </a:cubicBezTo>
                <a:cubicBezTo>
                  <a:pt x="452967" y="520700"/>
                  <a:pt x="459107" y="535307"/>
                  <a:pt x="469900" y="546100"/>
                </a:cubicBezTo>
                <a:cubicBezTo>
                  <a:pt x="480693" y="556893"/>
                  <a:pt x="497949" y="560013"/>
                  <a:pt x="508000" y="571500"/>
                </a:cubicBezTo>
                <a:cubicBezTo>
                  <a:pt x="528102" y="594474"/>
                  <a:pt x="541867" y="622300"/>
                  <a:pt x="558800" y="647700"/>
                </a:cubicBezTo>
                <a:cubicBezTo>
                  <a:pt x="567267" y="660400"/>
                  <a:pt x="573407" y="675007"/>
                  <a:pt x="584200" y="685800"/>
                </a:cubicBezTo>
                <a:cubicBezTo>
                  <a:pt x="596900" y="698500"/>
                  <a:pt x="610802" y="710102"/>
                  <a:pt x="622300" y="723900"/>
                </a:cubicBezTo>
                <a:cubicBezTo>
                  <a:pt x="632071" y="735626"/>
                  <a:pt x="636907" y="751207"/>
                  <a:pt x="647700" y="762000"/>
                </a:cubicBezTo>
                <a:cubicBezTo>
                  <a:pt x="658493" y="772793"/>
                  <a:pt x="674392" y="777259"/>
                  <a:pt x="685800" y="787400"/>
                </a:cubicBezTo>
                <a:cubicBezTo>
                  <a:pt x="712648" y="811265"/>
                  <a:pt x="732112" y="843675"/>
                  <a:pt x="762000" y="863600"/>
                </a:cubicBezTo>
                <a:lnTo>
                  <a:pt x="838200" y="914400"/>
                </a:lnTo>
                <a:cubicBezTo>
                  <a:pt x="846667" y="927100"/>
                  <a:pt x="852807" y="941707"/>
                  <a:pt x="863600" y="952500"/>
                </a:cubicBezTo>
                <a:cubicBezTo>
                  <a:pt x="874393" y="963293"/>
                  <a:pt x="891649" y="966413"/>
                  <a:pt x="901700" y="977900"/>
                </a:cubicBezTo>
                <a:cubicBezTo>
                  <a:pt x="921802" y="1000874"/>
                  <a:pt x="942847" y="1025140"/>
                  <a:pt x="952500" y="1054100"/>
                </a:cubicBezTo>
                <a:cubicBezTo>
                  <a:pt x="956733" y="1066800"/>
                  <a:pt x="957774" y="1081061"/>
                  <a:pt x="965200" y="1092200"/>
                </a:cubicBezTo>
                <a:cubicBezTo>
                  <a:pt x="975163" y="1107144"/>
                  <a:pt x="990600" y="1117600"/>
                  <a:pt x="1003300" y="1130300"/>
                </a:cubicBezTo>
                <a:cubicBezTo>
                  <a:pt x="1025619" y="1197257"/>
                  <a:pt x="1001249" y="1143079"/>
                  <a:pt x="1054100" y="1206500"/>
                </a:cubicBezTo>
                <a:cubicBezTo>
                  <a:pt x="1063871" y="1218226"/>
                  <a:pt x="1068707" y="1233807"/>
                  <a:pt x="1079500" y="1244600"/>
                </a:cubicBezTo>
                <a:cubicBezTo>
                  <a:pt x="1104119" y="1269219"/>
                  <a:pt x="1124712" y="1272371"/>
                  <a:pt x="1155700" y="1282700"/>
                </a:cubicBezTo>
                <a:cubicBezTo>
                  <a:pt x="1164167" y="1295400"/>
                  <a:pt x="1174274" y="1307148"/>
                  <a:pt x="1181100" y="1320800"/>
                </a:cubicBezTo>
                <a:cubicBezTo>
                  <a:pt x="1187087" y="1332774"/>
                  <a:pt x="1185437" y="1348447"/>
                  <a:pt x="1193800" y="1358900"/>
                </a:cubicBezTo>
                <a:cubicBezTo>
                  <a:pt x="1203335" y="1370819"/>
                  <a:pt x="1221107" y="1373507"/>
                  <a:pt x="1231900" y="1384300"/>
                </a:cubicBezTo>
                <a:cubicBezTo>
                  <a:pt x="1247653" y="1400053"/>
                  <a:pt x="1280978" y="1451567"/>
                  <a:pt x="1295400" y="1473200"/>
                </a:cubicBezTo>
                <a:cubicBezTo>
                  <a:pt x="1298086" y="1491999"/>
                  <a:pt x="1314926" y="1614805"/>
                  <a:pt x="1320800" y="1638300"/>
                </a:cubicBezTo>
                <a:lnTo>
                  <a:pt x="1358900" y="1752600"/>
                </a:lnTo>
                <a:lnTo>
                  <a:pt x="1371600" y="1790700"/>
                </a:lnTo>
                <a:cubicBezTo>
                  <a:pt x="1375833" y="1803400"/>
                  <a:pt x="1376874" y="1817661"/>
                  <a:pt x="1384300" y="1828800"/>
                </a:cubicBezTo>
                <a:lnTo>
                  <a:pt x="1435100" y="1905000"/>
                </a:lnTo>
                <a:cubicBezTo>
                  <a:pt x="1443567" y="1917700"/>
                  <a:pt x="1447800" y="1934633"/>
                  <a:pt x="1460500" y="1943100"/>
                </a:cubicBezTo>
                <a:lnTo>
                  <a:pt x="1498600" y="1968500"/>
                </a:lnTo>
                <a:cubicBezTo>
                  <a:pt x="1508929" y="1999488"/>
                  <a:pt x="1512081" y="2020081"/>
                  <a:pt x="1536700" y="2044700"/>
                </a:cubicBezTo>
                <a:cubicBezTo>
                  <a:pt x="1547493" y="2055493"/>
                  <a:pt x="1563074" y="2060329"/>
                  <a:pt x="1574800" y="2070100"/>
                </a:cubicBezTo>
                <a:cubicBezTo>
                  <a:pt x="1672586" y="2151588"/>
                  <a:pt x="1556405" y="2070537"/>
                  <a:pt x="1651000" y="2133600"/>
                </a:cubicBezTo>
                <a:cubicBezTo>
                  <a:pt x="1691252" y="2193977"/>
                  <a:pt x="1661920" y="2166873"/>
                  <a:pt x="1752600" y="2197100"/>
                </a:cubicBezTo>
                <a:lnTo>
                  <a:pt x="1828800" y="2222500"/>
                </a:lnTo>
                <a:cubicBezTo>
                  <a:pt x="1865993" y="2234898"/>
                  <a:pt x="1888255" y="2244069"/>
                  <a:pt x="1930400" y="2247900"/>
                </a:cubicBezTo>
                <a:cubicBezTo>
                  <a:pt x="1955696" y="2250200"/>
                  <a:pt x="1981200" y="2247900"/>
                  <a:pt x="2006600" y="2247900"/>
                </a:cubicBezTo>
              </a:path>
            </a:pathLst>
          </a:custGeom>
          <a:ln>
            <a:solidFill>
              <a:srgbClr val="00009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 27"/>
          <p:cNvSpPr/>
          <p:nvPr/>
        </p:nvSpPr>
        <p:spPr>
          <a:xfrm>
            <a:off x="5626100" y="3022600"/>
            <a:ext cx="1689100" cy="2362200"/>
          </a:xfrm>
          <a:custGeom>
            <a:avLst/>
            <a:gdLst>
              <a:gd name="connsiteX0" fmla="*/ 1689100 w 1689100"/>
              <a:gd name="connsiteY0" fmla="*/ 0 h 2362200"/>
              <a:gd name="connsiteX1" fmla="*/ 1663700 w 1689100"/>
              <a:gd name="connsiteY1" fmla="*/ 63500 h 2362200"/>
              <a:gd name="connsiteX2" fmla="*/ 1625600 w 1689100"/>
              <a:gd name="connsiteY2" fmla="*/ 139700 h 2362200"/>
              <a:gd name="connsiteX3" fmla="*/ 1587500 w 1689100"/>
              <a:gd name="connsiteY3" fmla="*/ 152400 h 2362200"/>
              <a:gd name="connsiteX4" fmla="*/ 1549400 w 1689100"/>
              <a:gd name="connsiteY4" fmla="*/ 177800 h 2362200"/>
              <a:gd name="connsiteX5" fmla="*/ 1498600 w 1689100"/>
              <a:gd name="connsiteY5" fmla="*/ 228600 h 2362200"/>
              <a:gd name="connsiteX6" fmla="*/ 1409700 w 1689100"/>
              <a:gd name="connsiteY6" fmla="*/ 317500 h 2362200"/>
              <a:gd name="connsiteX7" fmla="*/ 1371600 w 1689100"/>
              <a:gd name="connsiteY7" fmla="*/ 393700 h 2362200"/>
              <a:gd name="connsiteX8" fmla="*/ 1333500 w 1689100"/>
              <a:gd name="connsiteY8" fmla="*/ 419100 h 2362200"/>
              <a:gd name="connsiteX9" fmla="*/ 1320800 w 1689100"/>
              <a:gd name="connsiteY9" fmla="*/ 457200 h 2362200"/>
              <a:gd name="connsiteX10" fmla="*/ 1244600 w 1689100"/>
              <a:gd name="connsiteY10" fmla="*/ 495300 h 2362200"/>
              <a:gd name="connsiteX11" fmla="*/ 1181100 w 1689100"/>
              <a:gd name="connsiteY11" fmla="*/ 546100 h 2362200"/>
              <a:gd name="connsiteX12" fmla="*/ 1130300 w 1689100"/>
              <a:gd name="connsiteY12" fmla="*/ 660400 h 2362200"/>
              <a:gd name="connsiteX13" fmla="*/ 1079500 w 1689100"/>
              <a:gd name="connsiteY13" fmla="*/ 736600 h 2362200"/>
              <a:gd name="connsiteX14" fmla="*/ 1041400 w 1689100"/>
              <a:gd name="connsiteY14" fmla="*/ 774700 h 2362200"/>
              <a:gd name="connsiteX15" fmla="*/ 990600 w 1689100"/>
              <a:gd name="connsiteY15" fmla="*/ 850900 h 2362200"/>
              <a:gd name="connsiteX16" fmla="*/ 965200 w 1689100"/>
              <a:gd name="connsiteY16" fmla="*/ 889000 h 2362200"/>
              <a:gd name="connsiteX17" fmla="*/ 889000 w 1689100"/>
              <a:gd name="connsiteY17" fmla="*/ 939800 h 2362200"/>
              <a:gd name="connsiteX18" fmla="*/ 838200 w 1689100"/>
              <a:gd name="connsiteY18" fmla="*/ 990600 h 2362200"/>
              <a:gd name="connsiteX19" fmla="*/ 812800 w 1689100"/>
              <a:gd name="connsiteY19" fmla="*/ 1028700 h 2362200"/>
              <a:gd name="connsiteX20" fmla="*/ 774700 w 1689100"/>
              <a:gd name="connsiteY20" fmla="*/ 1054100 h 2362200"/>
              <a:gd name="connsiteX21" fmla="*/ 723900 w 1689100"/>
              <a:gd name="connsiteY21" fmla="*/ 1130300 h 2362200"/>
              <a:gd name="connsiteX22" fmla="*/ 698500 w 1689100"/>
              <a:gd name="connsiteY22" fmla="*/ 1168400 h 2362200"/>
              <a:gd name="connsiteX23" fmla="*/ 673100 w 1689100"/>
              <a:gd name="connsiteY23" fmla="*/ 1244600 h 2362200"/>
              <a:gd name="connsiteX24" fmla="*/ 660400 w 1689100"/>
              <a:gd name="connsiteY24" fmla="*/ 1308100 h 2362200"/>
              <a:gd name="connsiteX25" fmla="*/ 635000 w 1689100"/>
              <a:gd name="connsiteY25" fmla="*/ 1384300 h 2362200"/>
              <a:gd name="connsiteX26" fmla="*/ 622300 w 1689100"/>
              <a:gd name="connsiteY26" fmla="*/ 1422400 h 2362200"/>
              <a:gd name="connsiteX27" fmla="*/ 609600 w 1689100"/>
              <a:gd name="connsiteY27" fmla="*/ 1511300 h 2362200"/>
              <a:gd name="connsiteX28" fmla="*/ 571500 w 1689100"/>
              <a:gd name="connsiteY28" fmla="*/ 1638300 h 2362200"/>
              <a:gd name="connsiteX29" fmla="*/ 558800 w 1689100"/>
              <a:gd name="connsiteY29" fmla="*/ 1676400 h 2362200"/>
              <a:gd name="connsiteX30" fmla="*/ 520700 w 1689100"/>
              <a:gd name="connsiteY30" fmla="*/ 1803400 h 2362200"/>
              <a:gd name="connsiteX31" fmla="*/ 469900 w 1689100"/>
              <a:gd name="connsiteY31" fmla="*/ 1955800 h 2362200"/>
              <a:gd name="connsiteX32" fmla="*/ 457200 w 1689100"/>
              <a:gd name="connsiteY32" fmla="*/ 1993900 h 2362200"/>
              <a:gd name="connsiteX33" fmla="*/ 444500 w 1689100"/>
              <a:gd name="connsiteY33" fmla="*/ 2032000 h 2362200"/>
              <a:gd name="connsiteX34" fmla="*/ 393700 w 1689100"/>
              <a:gd name="connsiteY34" fmla="*/ 2108200 h 2362200"/>
              <a:gd name="connsiteX35" fmla="*/ 342900 w 1689100"/>
              <a:gd name="connsiteY35" fmla="*/ 2184400 h 2362200"/>
              <a:gd name="connsiteX36" fmla="*/ 317500 w 1689100"/>
              <a:gd name="connsiteY36" fmla="*/ 2222500 h 2362200"/>
              <a:gd name="connsiteX37" fmla="*/ 241300 w 1689100"/>
              <a:gd name="connsiteY37" fmla="*/ 2260600 h 2362200"/>
              <a:gd name="connsiteX38" fmla="*/ 127000 w 1689100"/>
              <a:gd name="connsiteY38" fmla="*/ 2298700 h 2362200"/>
              <a:gd name="connsiteX39" fmla="*/ 88900 w 1689100"/>
              <a:gd name="connsiteY39" fmla="*/ 2311400 h 2362200"/>
              <a:gd name="connsiteX40" fmla="*/ 12700 w 1689100"/>
              <a:gd name="connsiteY40" fmla="*/ 2362200 h 2362200"/>
              <a:gd name="connsiteX41" fmla="*/ 0 w 1689100"/>
              <a:gd name="connsiteY41" fmla="*/ 2324100 h 2362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1689100" h="2362200">
                <a:moveTo>
                  <a:pt x="1689100" y="0"/>
                </a:moveTo>
                <a:cubicBezTo>
                  <a:pt x="1680633" y="21167"/>
                  <a:pt x="1671705" y="42154"/>
                  <a:pt x="1663700" y="63500"/>
                </a:cubicBezTo>
                <a:cubicBezTo>
                  <a:pt x="1653840" y="89794"/>
                  <a:pt x="1649685" y="120432"/>
                  <a:pt x="1625600" y="139700"/>
                </a:cubicBezTo>
                <a:cubicBezTo>
                  <a:pt x="1615147" y="148063"/>
                  <a:pt x="1599474" y="146413"/>
                  <a:pt x="1587500" y="152400"/>
                </a:cubicBezTo>
                <a:cubicBezTo>
                  <a:pt x="1573848" y="159226"/>
                  <a:pt x="1562100" y="169333"/>
                  <a:pt x="1549400" y="177800"/>
                </a:cubicBezTo>
                <a:cubicBezTo>
                  <a:pt x="1515533" y="279400"/>
                  <a:pt x="1566333" y="160867"/>
                  <a:pt x="1498600" y="228600"/>
                </a:cubicBezTo>
                <a:cubicBezTo>
                  <a:pt x="1396705" y="330495"/>
                  <a:pt x="1495911" y="288763"/>
                  <a:pt x="1409700" y="317500"/>
                </a:cubicBezTo>
                <a:cubicBezTo>
                  <a:pt x="1399371" y="348488"/>
                  <a:pt x="1396219" y="369081"/>
                  <a:pt x="1371600" y="393700"/>
                </a:cubicBezTo>
                <a:cubicBezTo>
                  <a:pt x="1360807" y="404493"/>
                  <a:pt x="1346200" y="410633"/>
                  <a:pt x="1333500" y="419100"/>
                </a:cubicBezTo>
                <a:cubicBezTo>
                  <a:pt x="1329267" y="431800"/>
                  <a:pt x="1329163" y="446747"/>
                  <a:pt x="1320800" y="457200"/>
                </a:cubicBezTo>
                <a:cubicBezTo>
                  <a:pt x="1302895" y="479581"/>
                  <a:pt x="1269699" y="486934"/>
                  <a:pt x="1244600" y="495300"/>
                </a:cubicBezTo>
                <a:cubicBezTo>
                  <a:pt x="1171807" y="604489"/>
                  <a:pt x="1268734" y="475993"/>
                  <a:pt x="1181100" y="546100"/>
                </a:cubicBezTo>
                <a:cubicBezTo>
                  <a:pt x="1144175" y="575640"/>
                  <a:pt x="1154693" y="623811"/>
                  <a:pt x="1130300" y="660400"/>
                </a:cubicBezTo>
                <a:cubicBezTo>
                  <a:pt x="1113367" y="685800"/>
                  <a:pt x="1101086" y="715014"/>
                  <a:pt x="1079500" y="736600"/>
                </a:cubicBezTo>
                <a:cubicBezTo>
                  <a:pt x="1066800" y="749300"/>
                  <a:pt x="1052427" y="760523"/>
                  <a:pt x="1041400" y="774700"/>
                </a:cubicBezTo>
                <a:cubicBezTo>
                  <a:pt x="1022658" y="798797"/>
                  <a:pt x="1007533" y="825500"/>
                  <a:pt x="990600" y="850900"/>
                </a:cubicBezTo>
                <a:cubicBezTo>
                  <a:pt x="982133" y="863600"/>
                  <a:pt x="977900" y="880533"/>
                  <a:pt x="965200" y="889000"/>
                </a:cubicBezTo>
                <a:lnTo>
                  <a:pt x="889000" y="939800"/>
                </a:lnTo>
                <a:cubicBezTo>
                  <a:pt x="861291" y="1022927"/>
                  <a:pt x="899776" y="941339"/>
                  <a:pt x="838200" y="990600"/>
                </a:cubicBezTo>
                <a:cubicBezTo>
                  <a:pt x="826281" y="1000135"/>
                  <a:pt x="823593" y="1017907"/>
                  <a:pt x="812800" y="1028700"/>
                </a:cubicBezTo>
                <a:cubicBezTo>
                  <a:pt x="802007" y="1039493"/>
                  <a:pt x="787400" y="1045633"/>
                  <a:pt x="774700" y="1054100"/>
                </a:cubicBezTo>
                <a:lnTo>
                  <a:pt x="723900" y="1130300"/>
                </a:lnTo>
                <a:cubicBezTo>
                  <a:pt x="715433" y="1143000"/>
                  <a:pt x="703327" y="1153920"/>
                  <a:pt x="698500" y="1168400"/>
                </a:cubicBezTo>
                <a:cubicBezTo>
                  <a:pt x="690033" y="1193800"/>
                  <a:pt x="678351" y="1218346"/>
                  <a:pt x="673100" y="1244600"/>
                </a:cubicBezTo>
                <a:cubicBezTo>
                  <a:pt x="668867" y="1265767"/>
                  <a:pt x="666080" y="1287275"/>
                  <a:pt x="660400" y="1308100"/>
                </a:cubicBezTo>
                <a:cubicBezTo>
                  <a:pt x="653355" y="1333931"/>
                  <a:pt x="643467" y="1358900"/>
                  <a:pt x="635000" y="1384300"/>
                </a:cubicBezTo>
                <a:lnTo>
                  <a:pt x="622300" y="1422400"/>
                </a:lnTo>
                <a:cubicBezTo>
                  <a:pt x="618067" y="1452033"/>
                  <a:pt x="614955" y="1481849"/>
                  <a:pt x="609600" y="1511300"/>
                </a:cubicBezTo>
                <a:cubicBezTo>
                  <a:pt x="601923" y="1553526"/>
                  <a:pt x="584755" y="1598536"/>
                  <a:pt x="571500" y="1638300"/>
                </a:cubicBezTo>
                <a:cubicBezTo>
                  <a:pt x="567267" y="1651000"/>
                  <a:pt x="562047" y="1663413"/>
                  <a:pt x="558800" y="1676400"/>
                </a:cubicBezTo>
                <a:cubicBezTo>
                  <a:pt x="539606" y="1753175"/>
                  <a:pt x="551620" y="1710641"/>
                  <a:pt x="520700" y="1803400"/>
                </a:cubicBezTo>
                <a:lnTo>
                  <a:pt x="469900" y="1955800"/>
                </a:lnTo>
                <a:lnTo>
                  <a:pt x="457200" y="1993900"/>
                </a:lnTo>
                <a:cubicBezTo>
                  <a:pt x="452967" y="2006600"/>
                  <a:pt x="451926" y="2020861"/>
                  <a:pt x="444500" y="2032000"/>
                </a:cubicBezTo>
                <a:lnTo>
                  <a:pt x="393700" y="2108200"/>
                </a:lnTo>
                <a:lnTo>
                  <a:pt x="342900" y="2184400"/>
                </a:lnTo>
                <a:cubicBezTo>
                  <a:pt x="334433" y="2197100"/>
                  <a:pt x="331980" y="2217673"/>
                  <a:pt x="317500" y="2222500"/>
                </a:cubicBezTo>
                <a:cubicBezTo>
                  <a:pt x="178549" y="2268817"/>
                  <a:pt x="389016" y="2194948"/>
                  <a:pt x="241300" y="2260600"/>
                </a:cubicBezTo>
                <a:lnTo>
                  <a:pt x="127000" y="2298700"/>
                </a:lnTo>
                <a:cubicBezTo>
                  <a:pt x="114300" y="2302933"/>
                  <a:pt x="100039" y="2303974"/>
                  <a:pt x="88900" y="2311400"/>
                </a:cubicBezTo>
                <a:lnTo>
                  <a:pt x="12700" y="2362200"/>
                </a:lnTo>
                <a:lnTo>
                  <a:pt x="0" y="2324100"/>
                </a:lnTo>
              </a:path>
            </a:pathLst>
          </a:custGeom>
          <a:ln>
            <a:solidFill>
              <a:srgbClr val="00009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 28"/>
          <p:cNvSpPr/>
          <p:nvPr/>
        </p:nvSpPr>
        <p:spPr>
          <a:xfrm>
            <a:off x="3327400" y="4965700"/>
            <a:ext cx="1016000" cy="292100"/>
          </a:xfrm>
          <a:custGeom>
            <a:avLst/>
            <a:gdLst>
              <a:gd name="connsiteX0" fmla="*/ 0 w 1016000"/>
              <a:gd name="connsiteY0" fmla="*/ 292100 h 292100"/>
              <a:gd name="connsiteX1" fmla="*/ 304800 w 1016000"/>
              <a:gd name="connsiteY1" fmla="*/ 279400 h 292100"/>
              <a:gd name="connsiteX2" fmla="*/ 381000 w 1016000"/>
              <a:gd name="connsiteY2" fmla="*/ 241300 h 292100"/>
              <a:gd name="connsiteX3" fmla="*/ 482600 w 1016000"/>
              <a:gd name="connsiteY3" fmla="*/ 215900 h 292100"/>
              <a:gd name="connsiteX4" fmla="*/ 520700 w 1016000"/>
              <a:gd name="connsiteY4" fmla="*/ 203200 h 292100"/>
              <a:gd name="connsiteX5" fmla="*/ 660400 w 1016000"/>
              <a:gd name="connsiteY5" fmla="*/ 165100 h 292100"/>
              <a:gd name="connsiteX6" fmla="*/ 698500 w 1016000"/>
              <a:gd name="connsiteY6" fmla="*/ 152400 h 292100"/>
              <a:gd name="connsiteX7" fmla="*/ 774700 w 1016000"/>
              <a:gd name="connsiteY7" fmla="*/ 101600 h 292100"/>
              <a:gd name="connsiteX8" fmla="*/ 812800 w 1016000"/>
              <a:gd name="connsiteY8" fmla="*/ 88900 h 292100"/>
              <a:gd name="connsiteX9" fmla="*/ 850900 w 1016000"/>
              <a:gd name="connsiteY9" fmla="*/ 63500 h 292100"/>
              <a:gd name="connsiteX10" fmla="*/ 889000 w 1016000"/>
              <a:gd name="connsiteY10" fmla="*/ 50800 h 292100"/>
              <a:gd name="connsiteX11" fmla="*/ 927100 w 1016000"/>
              <a:gd name="connsiteY11" fmla="*/ 25400 h 292100"/>
              <a:gd name="connsiteX12" fmla="*/ 977900 w 1016000"/>
              <a:gd name="connsiteY12" fmla="*/ 12700 h 292100"/>
              <a:gd name="connsiteX13" fmla="*/ 1016000 w 1016000"/>
              <a:gd name="connsiteY13" fmla="*/ 0 h 292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016000" h="292100">
                <a:moveTo>
                  <a:pt x="0" y="292100"/>
                </a:moveTo>
                <a:cubicBezTo>
                  <a:pt x="101600" y="287867"/>
                  <a:pt x="203390" y="286912"/>
                  <a:pt x="304800" y="279400"/>
                </a:cubicBezTo>
                <a:cubicBezTo>
                  <a:pt x="355496" y="275645"/>
                  <a:pt x="333909" y="258424"/>
                  <a:pt x="381000" y="241300"/>
                </a:cubicBezTo>
                <a:cubicBezTo>
                  <a:pt x="413807" y="229370"/>
                  <a:pt x="449482" y="226939"/>
                  <a:pt x="482600" y="215900"/>
                </a:cubicBezTo>
                <a:cubicBezTo>
                  <a:pt x="495300" y="211667"/>
                  <a:pt x="507713" y="206447"/>
                  <a:pt x="520700" y="203200"/>
                </a:cubicBezTo>
                <a:cubicBezTo>
                  <a:pt x="664306" y="167298"/>
                  <a:pt x="496926" y="219591"/>
                  <a:pt x="660400" y="165100"/>
                </a:cubicBezTo>
                <a:cubicBezTo>
                  <a:pt x="673100" y="160867"/>
                  <a:pt x="687361" y="159826"/>
                  <a:pt x="698500" y="152400"/>
                </a:cubicBezTo>
                <a:cubicBezTo>
                  <a:pt x="723900" y="135467"/>
                  <a:pt x="745740" y="111253"/>
                  <a:pt x="774700" y="101600"/>
                </a:cubicBezTo>
                <a:cubicBezTo>
                  <a:pt x="787400" y="97367"/>
                  <a:pt x="800826" y="94887"/>
                  <a:pt x="812800" y="88900"/>
                </a:cubicBezTo>
                <a:cubicBezTo>
                  <a:pt x="826452" y="82074"/>
                  <a:pt x="837248" y="70326"/>
                  <a:pt x="850900" y="63500"/>
                </a:cubicBezTo>
                <a:cubicBezTo>
                  <a:pt x="862874" y="57513"/>
                  <a:pt x="877026" y="56787"/>
                  <a:pt x="889000" y="50800"/>
                </a:cubicBezTo>
                <a:cubicBezTo>
                  <a:pt x="902652" y="43974"/>
                  <a:pt x="912292" y="29102"/>
                  <a:pt x="927100" y="25400"/>
                </a:cubicBezTo>
                <a:cubicBezTo>
                  <a:pt x="944033" y="21167"/>
                  <a:pt x="961117" y="17495"/>
                  <a:pt x="977900" y="12700"/>
                </a:cubicBezTo>
                <a:cubicBezTo>
                  <a:pt x="990772" y="9022"/>
                  <a:pt x="1016000" y="0"/>
                  <a:pt x="1016000" y="0"/>
                </a:cubicBezTo>
              </a:path>
            </a:pathLst>
          </a:custGeom>
          <a:ln>
            <a:solidFill>
              <a:srgbClr val="00009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 29"/>
          <p:cNvSpPr/>
          <p:nvPr/>
        </p:nvSpPr>
        <p:spPr>
          <a:xfrm>
            <a:off x="4355540" y="4951773"/>
            <a:ext cx="1270560" cy="420327"/>
          </a:xfrm>
          <a:custGeom>
            <a:avLst/>
            <a:gdLst>
              <a:gd name="connsiteX0" fmla="*/ 1270560 w 1270560"/>
              <a:gd name="connsiteY0" fmla="*/ 420327 h 420327"/>
              <a:gd name="connsiteX1" fmla="*/ 1194360 w 1270560"/>
              <a:gd name="connsiteY1" fmla="*/ 407627 h 420327"/>
              <a:gd name="connsiteX2" fmla="*/ 978460 w 1270560"/>
              <a:gd name="connsiteY2" fmla="*/ 369527 h 420327"/>
              <a:gd name="connsiteX3" fmla="*/ 775260 w 1270560"/>
              <a:gd name="connsiteY3" fmla="*/ 356827 h 420327"/>
              <a:gd name="connsiteX4" fmla="*/ 711760 w 1270560"/>
              <a:gd name="connsiteY4" fmla="*/ 344127 h 420327"/>
              <a:gd name="connsiteX5" fmla="*/ 635560 w 1270560"/>
              <a:gd name="connsiteY5" fmla="*/ 331427 h 420327"/>
              <a:gd name="connsiteX6" fmla="*/ 559360 w 1270560"/>
              <a:gd name="connsiteY6" fmla="*/ 306027 h 420327"/>
              <a:gd name="connsiteX7" fmla="*/ 483160 w 1270560"/>
              <a:gd name="connsiteY7" fmla="*/ 255227 h 420327"/>
              <a:gd name="connsiteX8" fmla="*/ 406960 w 1270560"/>
              <a:gd name="connsiteY8" fmla="*/ 229827 h 420327"/>
              <a:gd name="connsiteX9" fmla="*/ 330760 w 1270560"/>
              <a:gd name="connsiteY9" fmla="*/ 179027 h 420327"/>
              <a:gd name="connsiteX10" fmla="*/ 292660 w 1270560"/>
              <a:gd name="connsiteY10" fmla="*/ 153627 h 420327"/>
              <a:gd name="connsiteX11" fmla="*/ 229160 w 1270560"/>
              <a:gd name="connsiteY11" fmla="*/ 102827 h 420327"/>
              <a:gd name="connsiteX12" fmla="*/ 76760 w 1270560"/>
              <a:gd name="connsiteY12" fmla="*/ 26627 h 420327"/>
              <a:gd name="connsiteX13" fmla="*/ 38660 w 1270560"/>
              <a:gd name="connsiteY13" fmla="*/ 13927 h 420327"/>
              <a:gd name="connsiteX14" fmla="*/ 13260 w 1270560"/>
              <a:gd name="connsiteY14" fmla="*/ 13927 h 4203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270560" h="420327">
                <a:moveTo>
                  <a:pt x="1270560" y="420327"/>
                </a:moveTo>
                <a:cubicBezTo>
                  <a:pt x="1245160" y="416094"/>
                  <a:pt x="1219669" y="412372"/>
                  <a:pt x="1194360" y="407627"/>
                </a:cubicBezTo>
                <a:cubicBezTo>
                  <a:pt x="1124123" y="394458"/>
                  <a:pt x="1050387" y="375782"/>
                  <a:pt x="978460" y="369527"/>
                </a:cubicBezTo>
                <a:cubicBezTo>
                  <a:pt x="910850" y="363648"/>
                  <a:pt x="842993" y="361060"/>
                  <a:pt x="775260" y="356827"/>
                </a:cubicBezTo>
                <a:lnTo>
                  <a:pt x="711760" y="344127"/>
                </a:lnTo>
                <a:cubicBezTo>
                  <a:pt x="686425" y="339521"/>
                  <a:pt x="660542" y="337672"/>
                  <a:pt x="635560" y="331427"/>
                </a:cubicBezTo>
                <a:cubicBezTo>
                  <a:pt x="609585" y="324933"/>
                  <a:pt x="581637" y="320879"/>
                  <a:pt x="559360" y="306027"/>
                </a:cubicBezTo>
                <a:cubicBezTo>
                  <a:pt x="533960" y="289094"/>
                  <a:pt x="512120" y="264880"/>
                  <a:pt x="483160" y="255227"/>
                </a:cubicBezTo>
                <a:cubicBezTo>
                  <a:pt x="457760" y="246760"/>
                  <a:pt x="429237" y="244679"/>
                  <a:pt x="406960" y="229827"/>
                </a:cubicBezTo>
                <a:lnTo>
                  <a:pt x="330760" y="179027"/>
                </a:lnTo>
                <a:lnTo>
                  <a:pt x="292660" y="153627"/>
                </a:lnTo>
                <a:cubicBezTo>
                  <a:pt x="245728" y="83229"/>
                  <a:pt x="294112" y="138911"/>
                  <a:pt x="229160" y="102827"/>
                </a:cubicBezTo>
                <a:cubicBezTo>
                  <a:pt x="81444" y="20763"/>
                  <a:pt x="225106" y="76076"/>
                  <a:pt x="76760" y="26627"/>
                </a:cubicBezTo>
                <a:lnTo>
                  <a:pt x="38660" y="13927"/>
                </a:lnTo>
                <a:cubicBezTo>
                  <a:pt x="-5120" y="-666"/>
                  <a:pt x="-8906" y="-8239"/>
                  <a:pt x="13260" y="13927"/>
                </a:cubicBezTo>
              </a:path>
            </a:pathLst>
          </a:cu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1" name="Straight Arrow Connector 30"/>
          <p:cNvCxnSpPr>
            <a:stCxn id="30" idx="14"/>
          </p:cNvCxnSpPr>
          <p:nvPr/>
        </p:nvCxnSpPr>
        <p:spPr>
          <a:xfrm flipH="1">
            <a:off x="4343400" y="4965700"/>
            <a:ext cx="25400" cy="1206500"/>
          </a:xfrm>
          <a:prstGeom prst="straightConnector1">
            <a:avLst/>
          </a:prstGeom>
          <a:ln w="57150" cmpd="sng">
            <a:solidFill>
              <a:srgbClr val="660066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4836654" y="4367768"/>
            <a:ext cx="8964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V/Q = 1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431800" y="5335200"/>
            <a:ext cx="254528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Pulmonary arteriolar vasoconstriction</a:t>
            </a:r>
            <a:endParaRPr lang="en-US" sz="1200" dirty="0"/>
          </a:p>
        </p:txBody>
      </p:sp>
      <p:cxnSp>
        <p:nvCxnSpPr>
          <p:cNvPr id="34" name="Straight Arrow Connector 33"/>
          <p:cNvCxnSpPr/>
          <p:nvPr/>
        </p:nvCxnSpPr>
        <p:spPr>
          <a:xfrm flipV="1">
            <a:off x="1524000" y="3949700"/>
            <a:ext cx="406400" cy="3048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flipH="1">
            <a:off x="2120901" y="3441700"/>
            <a:ext cx="336779" cy="3302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7188200" y="4367768"/>
            <a:ext cx="1625600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Increased oxygen does not help because V/Q units already saturated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253645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Case 2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Met Call ward 6A Canberra Hospital. You attend to see a 94yo female, admitted for infective bronchiectasis, no other known co-morbidities. She is in severe respiratory distress with peripheral + Central cyanosis. JMO 30 minutes ago prescribed 5mg </a:t>
            </a:r>
            <a:r>
              <a:rPr lang="en-US" dirty="0" err="1" smtClean="0"/>
              <a:t>temazepam</a:t>
            </a:r>
            <a:r>
              <a:rPr lang="en-US" dirty="0" smtClean="0"/>
              <a:t> over phone order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009012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Case 2</a:t>
            </a:r>
            <a:endParaRPr lang="en-US" dirty="0">
              <a:solidFill>
                <a:srgbClr val="FF000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75464456"/>
              </p:ext>
            </p:extLst>
          </p:nvPr>
        </p:nvGraphicFramePr>
        <p:xfrm>
          <a:off x="457200" y="2413000"/>
          <a:ext cx="8229600" cy="259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0">
                <a:tc>
                  <a:txBody>
                    <a:bodyPr/>
                    <a:lstStyle/>
                    <a:p>
                      <a:r>
                        <a:rPr lang="en-US" dirty="0" smtClean="0"/>
                        <a:t>Variable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Measured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Reference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7.02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7.35 – 7.45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pCO2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128 mmHg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35 - 45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pO2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72mmHg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70</a:t>
                      </a:r>
                      <a:r>
                        <a:rPr lang="en-US" baseline="0" dirty="0" smtClean="0"/>
                        <a:t> - 100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HCO3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38mM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22 – 26mM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+2.9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-3 to</a:t>
                      </a:r>
                      <a:r>
                        <a:rPr lang="en-US" baseline="0" dirty="0" smtClean="0"/>
                        <a:t> + 3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lactate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2.6mM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&lt;2 </a:t>
                      </a:r>
                      <a:r>
                        <a:rPr lang="en-US" dirty="0" err="1" smtClean="0"/>
                        <a:t>mM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863565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CO2 – Ventilation relationship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CO2 is inversely related to ventilation</a:t>
            </a:r>
          </a:p>
          <a:p>
            <a:r>
              <a:rPr lang="en-US" dirty="0" smtClean="0"/>
              <a:t>Ventilation dependent on</a:t>
            </a:r>
          </a:p>
          <a:p>
            <a:pPr lvl="1"/>
            <a:r>
              <a:rPr lang="en-US" dirty="0" smtClean="0"/>
              <a:t>RR</a:t>
            </a:r>
          </a:p>
          <a:p>
            <a:pPr lvl="2"/>
            <a:r>
              <a:rPr lang="en-US" dirty="0" smtClean="0"/>
              <a:t>Central nervous system</a:t>
            </a:r>
          </a:p>
          <a:p>
            <a:pPr lvl="2"/>
            <a:r>
              <a:rPr lang="en-US" dirty="0" smtClean="0"/>
              <a:t>Peripheral nervous system</a:t>
            </a:r>
          </a:p>
          <a:p>
            <a:pPr lvl="2"/>
            <a:r>
              <a:rPr lang="en-US" dirty="0" smtClean="0"/>
              <a:t>NMJ</a:t>
            </a:r>
          </a:p>
          <a:p>
            <a:pPr lvl="2"/>
            <a:r>
              <a:rPr lang="en-US" dirty="0" smtClean="0"/>
              <a:t>Diaphragm </a:t>
            </a:r>
          </a:p>
          <a:p>
            <a:pPr lvl="1"/>
            <a:r>
              <a:rPr lang="en-US" dirty="0" smtClean="0"/>
              <a:t>Tidal volume</a:t>
            </a:r>
          </a:p>
          <a:p>
            <a:pPr lvl="2"/>
            <a:r>
              <a:rPr lang="en-US" dirty="0" smtClean="0"/>
              <a:t>Chest wall compliance – including burns to skin</a:t>
            </a:r>
          </a:p>
          <a:p>
            <a:pPr lvl="2"/>
            <a:r>
              <a:rPr lang="en-US" dirty="0" smtClean="0"/>
              <a:t>Lung compliance</a:t>
            </a:r>
          </a:p>
          <a:p>
            <a:pPr lvl="2"/>
            <a:r>
              <a:rPr lang="en-US" dirty="0" smtClean="0"/>
              <a:t>Pleura</a:t>
            </a:r>
          </a:p>
          <a:p>
            <a:pPr lvl="2"/>
            <a:r>
              <a:rPr lang="en-US" dirty="0" smtClean="0"/>
              <a:t>Diaphragm (including workload – such as exhaustion in asthma and COPD)</a:t>
            </a:r>
          </a:p>
          <a:p>
            <a:pPr lvl="1"/>
            <a:r>
              <a:rPr lang="en-US" dirty="0" smtClean="0"/>
              <a:t>Dead space volume</a:t>
            </a:r>
          </a:p>
          <a:p>
            <a:pPr lvl="2"/>
            <a:r>
              <a:rPr lang="en-US" dirty="0" smtClean="0"/>
              <a:t>Additional respiratory circuits</a:t>
            </a:r>
          </a:p>
          <a:p>
            <a:pPr lvl="2"/>
            <a:r>
              <a:rPr lang="en-US" dirty="0" smtClean="0"/>
              <a:t>Pulmonary pathology</a:t>
            </a:r>
          </a:p>
          <a:p>
            <a:pPr lvl="1"/>
            <a:r>
              <a:rPr lang="en-US" dirty="0" smtClean="0"/>
              <a:t>V = RR . (</a:t>
            </a:r>
            <a:r>
              <a:rPr lang="en-US" dirty="0" err="1" smtClean="0"/>
              <a:t>Vt</a:t>
            </a:r>
            <a:r>
              <a:rPr lang="en-US" dirty="0" smtClean="0"/>
              <a:t> – </a:t>
            </a:r>
            <a:r>
              <a:rPr lang="en-US" dirty="0" err="1" smtClean="0"/>
              <a:t>Vd</a:t>
            </a:r>
            <a:r>
              <a:rPr lang="en-US" dirty="0" smtClean="0"/>
              <a:t>)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521788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Case 3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You are the ICU registrar who has been called in to A and E to assess a patient for ICU. There is a 32yo female, unconscious and tubed. An </a:t>
            </a:r>
            <a:r>
              <a:rPr lang="en-US" dirty="0" err="1" smtClean="0"/>
              <a:t>Abg</a:t>
            </a:r>
            <a:r>
              <a:rPr lang="en-US" dirty="0" smtClean="0"/>
              <a:t> has been performed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22729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Case 1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 46yo female post allogeneic stem cell transplantation for multiple myeloma presents with progressive chest pain, chills and a yellow productive cough. Examination reveals a cachectic female with saturations of 96% on 8L HM, RR 32, PR 128, T 38.3C. Auscultation of the lungs reveals decreased air-entry on the left lower zone with bronchial breathing and inspiratory crackles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933787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Case 3</a:t>
            </a:r>
            <a:endParaRPr lang="en-US" dirty="0">
              <a:solidFill>
                <a:srgbClr val="FF000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6729133"/>
              </p:ext>
            </p:extLst>
          </p:nvPr>
        </p:nvGraphicFramePr>
        <p:xfrm>
          <a:off x="457200" y="1600200"/>
          <a:ext cx="8229600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Variable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Measured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Reference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7.20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7.35 – 7.45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pCO2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 mmHg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35 - 45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pO2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180mmHg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70</a:t>
                      </a:r>
                      <a:r>
                        <a:rPr lang="en-US" baseline="0" dirty="0" smtClean="0"/>
                        <a:t> - 100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HCO3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18mM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22 – 26mM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+2.4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-3 to</a:t>
                      </a:r>
                      <a:r>
                        <a:rPr lang="en-US" baseline="0" dirty="0" smtClean="0"/>
                        <a:t> + 3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lactate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&lt;2 </a:t>
                      </a:r>
                      <a:r>
                        <a:rPr lang="en-US" dirty="0" err="1" smtClean="0"/>
                        <a:t>mM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Na+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140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135</a:t>
                      </a:r>
                      <a:r>
                        <a:rPr lang="en-US" baseline="0" dirty="0" smtClean="0"/>
                        <a:t> – 145mM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K+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3.5 – 5.2mM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104900" y="5359400"/>
            <a:ext cx="336502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en-US" dirty="0" smtClean="0"/>
              <a:t>What is the acid base disorder</a:t>
            </a:r>
          </a:p>
          <a:p>
            <a:pPr marL="342900" indent="-342900">
              <a:buAutoNum type="arabicPeriod"/>
            </a:pPr>
            <a:r>
              <a:rPr lang="en-US" dirty="0" smtClean="0"/>
              <a:t>Calculate the anion gap</a:t>
            </a:r>
          </a:p>
        </p:txBody>
      </p:sp>
    </p:spTree>
    <p:extLst>
      <p:ext uri="{BB962C8B-B14F-4D97-AF65-F5344CB8AC3E}">
        <p14:creationId xmlns:p14="http://schemas.microsoft.com/office/powerpoint/2010/main" val="235411963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Metabolic acidosis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15616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CO2 + H2O               H2CO3                H+ + HCO3</a:t>
            </a:r>
            <a:endParaRPr lang="en-US" dirty="0"/>
          </a:p>
        </p:txBody>
      </p:sp>
      <p:sp>
        <p:nvSpPr>
          <p:cNvPr id="4" name="Left-Right Arrow 3"/>
          <p:cNvSpPr/>
          <p:nvPr/>
        </p:nvSpPr>
        <p:spPr>
          <a:xfrm>
            <a:off x="2438400" y="2768600"/>
            <a:ext cx="1216152" cy="191516"/>
          </a:xfrm>
          <a:prstGeom prst="left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Left-Right Arrow 4"/>
          <p:cNvSpPr/>
          <p:nvPr/>
        </p:nvSpPr>
        <p:spPr>
          <a:xfrm>
            <a:off x="5029200" y="2807716"/>
            <a:ext cx="1216152" cy="139700"/>
          </a:xfrm>
          <a:prstGeom prst="leftRightArrow">
            <a:avLst/>
          </a:prstGeom>
          <a:solidFill>
            <a:srgbClr val="000000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689100" y="3785463"/>
            <a:ext cx="5676900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Le-chatelier’s principle: Any perturbation to the system results in the system attempting to restore equilibrium</a:t>
            </a:r>
          </a:p>
          <a:p>
            <a:endParaRPr lang="en-US" dirty="0"/>
          </a:p>
          <a:p>
            <a:pPr marL="285750" indent="-285750">
              <a:buFontTx/>
              <a:buChar char="-"/>
            </a:pPr>
            <a:r>
              <a:rPr lang="en-US" dirty="0" smtClean="0"/>
              <a:t>This explains why CO2 produces </a:t>
            </a:r>
            <a:r>
              <a:rPr lang="en-US" dirty="0" err="1" smtClean="0"/>
              <a:t>acidocis</a:t>
            </a:r>
            <a:endParaRPr lang="en-US" dirty="0" smtClean="0"/>
          </a:p>
          <a:p>
            <a:pPr marL="285750" indent="-285750">
              <a:buFontTx/>
              <a:buChar char="-"/>
            </a:pPr>
            <a:r>
              <a:rPr lang="en-US" dirty="0" smtClean="0"/>
              <a:t>This explains why decreased HCO3 produces </a:t>
            </a:r>
            <a:r>
              <a:rPr lang="en-US" dirty="0" err="1" smtClean="0"/>
              <a:t>acidocis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790449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Approach to metabolic acidosis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Anion gap (RAGMA) </a:t>
            </a:r>
            <a:r>
              <a:rPr lang="en-US" dirty="0" err="1" smtClean="0"/>
              <a:t>vs</a:t>
            </a:r>
            <a:r>
              <a:rPr lang="en-US" dirty="0" smtClean="0"/>
              <a:t> non-anion gap (NAGMA)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46400" y="2699172"/>
            <a:ext cx="3470275" cy="37016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037483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RAGMA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MUDPILES</a:t>
            </a:r>
          </a:p>
          <a:p>
            <a:r>
              <a:rPr lang="en-US" dirty="0" smtClean="0"/>
              <a:t>M – Methanol</a:t>
            </a:r>
          </a:p>
          <a:p>
            <a:r>
              <a:rPr lang="en-US" dirty="0" smtClean="0"/>
              <a:t>U – </a:t>
            </a:r>
            <a:r>
              <a:rPr lang="en-US" dirty="0" err="1" smtClean="0"/>
              <a:t>Uraemia</a:t>
            </a:r>
            <a:r>
              <a:rPr lang="en-US" dirty="0" smtClean="0"/>
              <a:t> (renal failure)</a:t>
            </a:r>
          </a:p>
          <a:p>
            <a:r>
              <a:rPr lang="en-US" dirty="0" smtClean="0"/>
              <a:t>D – DKA, alcoholic </a:t>
            </a:r>
            <a:r>
              <a:rPr lang="en-US" dirty="0" err="1" smtClean="0"/>
              <a:t>ketoacidocis</a:t>
            </a:r>
            <a:r>
              <a:rPr lang="en-US" dirty="0" smtClean="0"/>
              <a:t>, starvation </a:t>
            </a:r>
            <a:r>
              <a:rPr lang="en-US" dirty="0" err="1" smtClean="0"/>
              <a:t>ketoacidocis</a:t>
            </a:r>
            <a:endParaRPr lang="en-US" dirty="0" smtClean="0"/>
          </a:p>
          <a:p>
            <a:r>
              <a:rPr lang="en-US" dirty="0" smtClean="0"/>
              <a:t>P – </a:t>
            </a:r>
            <a:r>
              <a:rPr lang="en-US" dirty="0" err="1" smtClean="0"/>
              <a:t>para</a:t>
            </a:r>
            <a:r>
              <a:rPr lang="en-US" dirty="0" smtClean="0"/>
              <a:t>-aldehyde</a:t>
            </a:r>
          </a:p>
          <a:p>
            <a:r>
              <a:rPr lang="en-US" dirty="0" smtClean="0"/>
              <a:t>I – isoniazid, iron</a:t>
            </a:r>
          </a:p>
          <a:p>
            <a:r>
              <a:rPr lang="en-US" dirty="0" smtClean="0"/>
              <a:t>L – lactic </a:t>
            </a:r>
            <a:r>
              <a:rPr lang="en-US" dirty="0" err="1" smtClean="0"/>
              <a:t>acidocis</a:t>
            </a:r>
            <a:r>
              <a:rPr lang="en-US" dirty="0" smtClean="0"/>
              <a:t> (Type A and Type B)</a:t>
            </a:r>
          </a:p>
          <a:p>
            <a:r>
              <a:rPr lang="en-US" dirty="0" smtClean="0"/>
              <a:t>E – ethylene glycol</a:t>
            </a:r>
          </a:p>
          <a:p>
            <a:r>
              <a:rPr lang="en-US" dirty="0" smtClean="0"/>
              <a:t>S – salicylates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167788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FF0000"/>
                </a:solidFill>
              </a:rPr>
              <a:t>Osmolar</a:t>
            </a:r>
            <a:r>
              <a:rPr lang="en-US" dirty="0" smtClean="0">
                <a:solidFill>
                  <a:srgbClr val="FF0000"/>
                </a:solidFill>
              </a:rPr>
              <a:t> Gap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To further investigate RAGMA, we can</a:t>
            </a:r>
          </a:p>
          <a:p>
            <a:pPr lvl="1"/>
            <a:r>
              <a:rPr lang="en-US" dirty="0" smtClean="0"/>
              <a:t>Measure lactate</a:t>
            </a:r>
          </a:p>
          <a:p>
            <a:pPr lvl="1"/>
            <a:r>
              <a:rPr lang="en-US" dirty="0" smtClean="0"/>
              <a:t>BGL</a:t>
            </a:r>
          </a:p>
          <a:p>
            <a:pPr lvl="1"/>
            <a:r>
              <a:rPr lang="en-US" dirty="0" smtClean="0"/>
              <a:t>Ketones</a:t>
            </a:r>
          </a:p>
          <a:p>
            <a:r>
              <a:rPr lang="en-US" dirty="0" err="1" smtClean="0"/>
              <a:t>Osmolar</a:t>
            </a:r>
            <a:r>
              <a:rPr lang="en-US" dirty="0" smtClean="0"/>
              <a:t> gap</a:t>
            </a:r>
          </a:p>
          <a:p>
            <a:pPr lvl="1"/>
            <a:r>
              <a:rPr lang="en-US" dirty="0" smtClean="0"/>
              <a:t>Measured osmolality (freezing point depression) – calculated osmolality (2.Na + urea + glucose)</a:t>
            </a:r>
          </a:p>
          <a:p>
            <a:pPr lvl="1"/>
            <a:r>
              <a:rPr lang="en-US" dirty="0" smtClean="0"/>
              <a:t>If &gt;10, implies that there is a significant unmeasured anion present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500846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NAGMA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Increased H+ </a:t>
            </a:r>
          </a:p>
          <a:p>
            <a:pPr lvl="1"/>
            <a:r>
              <a:rPr lang="en-US" dirty="0" smtClean="0"/>
              <a:t>TPN solutions, </a:t>
            </a:r>
            <a:r>
              <a:rPr lang="en-US" dirty="0" err="1" smtClean="0"/>
              <a:t>HCl</a:t>
            </a:r>
            <a:r>
              <a:rPr lang="en-US" dirty="0" smtClean="0"/>
              <a:t> ingestion</a:t>
            </a:r>
          </a:p>
          <a:p>
            <a:r>
              <a:rPr lang="en-US" dirty="0" smtClean="0"/>
              <a:t>HCO3 loss</a:t>
            </a:r>
          </a:p>
          <a:p>
            <a:pPr lvl="1"/>
            <a:r>
              <a:rPr lang="en-US" dirty="0" smtClean="0"/>
              <a:t>Renal</a:t>
            </a:r>
          </a:p>
          <a:p>
            <a:pPr lvl="2"/>
            <a:r>
              <a:rPr lang="en-US" dirty="0" smtClean="0"/>
              <a:t>Renal tubular </a:t>
            </a:r>
            <a:r>
              <a:rPr lang="en-US" dirty="0" err="1" smtClean="0"/>
              <a:t>acidocis</a:t>
            </a:r>
            <a:endParaRPr lang="en-US" dirty="0" smtClean="0"/>
          </a:p>
          <a:p>
            <a:pPr lvl="2"/>
            <a:r>
              <a:rPr lang="en-US" dirty="0" smtClean="0"/>
              <a:t>Acetazolamide</a:t>
            </a:r>
          </a:p>
          <a:p>
            <a:pPr lvl="1"/>
            <a:r>
              <a:rPr lang="en-US" dirty="0" smtClean="0"/>
              <a:t>GI</a:t>
            </a:r>
          </a:p>
          <a:p>
            <a:pPr lvl="2"/>
            <a:r>
              <a:rPr lang="en-US" dirty="0" err="1" smtClean="0"/>
              <a:t>Diarrhoea</a:t>
            </a:r>
            <a:endParaRPr lang="en-US" dirty="0" smtClean="0"/>
          </a:p>
          <a:p>
            <a:pPr lvl="2"/>
            <a:r>
              <a:rPr lang="en-US" dirty="0" smtClean="0"/>
              <a:t>Urinary diversion</a:t>
            </a:r>
          </a:p>
          <a:p>
            <a:pPr lvl="2"/>
            <a:r>
              <a:rPr lang="en-US" dirty="0" smtClean="0"/>
              <a:t>Small bowel fistula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962644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NAGMA and RAGMA co-exist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Delta gap:</a:t>
            </a:r>
          </a:p>
          <a:p>
            <a:pPr lvl="1"/>
            <a:r>
              <a:rPr lang="en-US" dirty="0" smtClean="0"/>
              <a:t>Allows for the partitioning of metabolic acidosis into a RAGMA component and NAGMA component</a:t>
            </a:r>
          </a:p>
          <a:p>
            <a:pPr lvl="1"/>
            <a:r>
              <a:rPr lang="en-US" dirty="0" smtClean="0"/>
              <a:t>Derived from the fact (and assumption) </a:t>
            </a:r>
            <a:r>
              <a:rPr lang="en-US" dirty="0" smtClean="0"/>
              <a:t>that in a pure anion gap metabolic </a:t>
            </a:r>
            <a:r>
              <a:rPr lang="en-US" dirty="0" err="1" smtClean="0"/>
              <a:t>acidocis</a:t>
            </a:r>
            <a:r>
              <a:rPr lang="en-US" dirty="0" smtClean="0"/>
              <a:t>, the increase in anion gap (delta AG) is equal to the decrease in bicarbonate (delta </a:t>
            </a:r>
            <a:r>
              <a:rPr lang="en-US" dirty="0" err="1" smtClean="0"/>
              <a:t>bicarb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If delta </a:t>
            </a:r>
            <a:r>
              <a:rPr lang="en-US" dirty="0" err="1" smtClean="0"/>
              <a:t>bicarb</a:t>
            </a:r>
            <a:r>
              <a:rPr lang="en-US" dirty="0" smtClean="0"/>
              <a:t> decreases much more than delta AG, then there is evidence for both a RAGMA and NAGMA</a:t>
            </a:r>
          </a:p>
          <a:p>
            <a:pPr lvl="1"/>
            <a:r>
              <a:rPr lang="en-US" dirty="0" smtClean="0"/>
              <a:t>For example a lactic acidosis with renal tubular acidosis</a:t>
            </a: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643188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Case 4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48yo female who loves licorice presents with nausea and vomiting that is intractable. She is hypotensive and tachycardic on arrival. A VBG is obtained prior to further resuscitation.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379648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Case 4</a:t>
            </a:r>
            <a:endParaRPr lang="en-US" dirty="0">
              <a:solidFill>
                <a:srgbClr val="FF000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47067733"/>
              </p:ext>
            </p:extLst>
          </p:nvPr>
        </p:nvGraphicFramePr>
        <p:xfrm>
          <a:off x="457200" y="2120900"/>
          <a:ext cx="8229600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Variable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Measured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Reference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7.64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7.35 – 7.45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pCO2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50 </a:t>
                      </a:r>
                      <a:r>
                        <a:rPr lang="en-US" dirty="0" smtClean="0"/>
                        <a:t>mmHg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35 - 45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pO2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380mmHg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70</a:t>
                      </a:r>
                      <a:r>
                        <a:rPr lang="en-US" baseline="0" dirty="0" smtClean="0"/>
                        <a:t> - 100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HCO3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48mM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22 – 26mM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+10.4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-3 to</a:t>
                      </a:r>
                      <a:r>
                        <a:rPr lang="en-US" baseline="0" dirty="0" smtClean="0"/>
                        <a:t> + 3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lactate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&lt;2 </a:t>
                      </a:r>
                      <a:r>
                        <a:rPr lang="en-US" dirty="0" err="1" smtClean="0"/>
                        <a:t>mM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719375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Metabolic alkalosis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2515616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CO2 + H2O               H2CO3                H+ + HCO3</a:t>
            </a:r>
            <a:endParaRPr lang="en-US" dirty="0"/>
          </a:p>
        </p:txBody>
      </p:sp>
      <p:sp>
        <p:nvSpPr>
          <p:cNvPr id="5" name="Left-Right Arrow 4"/>
          <p:cNvSpPr/>
          <p:nvPr/>
        </p:nvSpPr>
        <p:spPr>
          <a:xfrm>
            <a:off x="2552700" y="2781300"/>
            <a:ext cx="1066800" cy="165100"/>
          </a:xfrm>
          <a:prstGeom prst="leftRightArrow">
            <a:avLst/>
          </a:prstGeom>
          <a:solidFill>
            <a:srgbClr val="000000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Left-Right Arrow 5"/>
          <p:cNvSpPr/>
          <p:nvPr/>
        </p:nvSpPr>
        <p:spPr>
          <a:xfrm>
            <a:off x="5130800" y="2781300"/>
            <a:ext cx="1066800" cy="165100"/>
          </a:xfrm>
          <a:prstGeom prst="leftRightArrow">
            <a:avLst/>
          </a:prstGeom>
          <a:solidFill>
            <a:srgbClr val="000000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184401" y="4102100"/>
            <a:ext cx="44577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If HCO3 goes up, then CO2 will also increase</a:t>
            </a:r>
          </a:p>
          <a:p>
            <a:pPr algn="ctr"/>
            <a:r>
              <a:rPr lang="en-US" dirty="0" smtClean="0"/>
              <a:t>H+ will be used up in the equation as the equilibrium tries to restore itself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91468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Case 1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The ED nurse performs an arterial blood gas sample for you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1216157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Metabolic alkalosis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Loss of H+/ </a:t>
            </a:r>
            <a:r>
              <a:rPr lang="en-US" dirty="0" err="1" smtClean="0"/>
              <a:t>Cl</a:t>
            </a:r>
            <a:endParaRPr lang="en-US" dirty="0" smtClean="0"/>
          </a:p>
          <a:p>
            <a:pPr lvl="1"/>
            <a:r>
              <a:rPr lang="en-US" dirty="0" smtClean="0"/>
              <a:t>Vomiting</a:t>
            </a:r>
          </a:p>
          <a:p>
            <a:pPr lvl="1"/>
            <a:r>
              <a:rPr lang="en-US" dirty="0" smtClean="0"/>
              <a:t>Excessive nasogastric suction</a:t>
            </a:r>
          </a:p>
          <a:p>
            <a:pPr lvl="1"/>
            <a:r>
              <a:rPr lang="en-US" dirty="0" smtClean="0"/>
              <a:t>Diuretic therapy</a:t>
            </a:r>
          </a:p>
          <a:p>
            <a:r>
              <a:rPr lang="en-US" dirty="0" smtClean="0"/>
              <a:t>Increased HCO3 reabsorption</a:t>
            </a:r>
          </a:p>
          <a:p>
            <a:pPr lvl="1"/>
            <a:r>
              <a:rPr lang="en-US" dirty="0" smtClean="0"/>
              <a:t>Milk-alkali syndrome</a:t>
            </a:r>
          </a:p>
          <a:p>
            <a:pPr lvl="1"/>
            <a:r>
              <a:rPr lang="en-US" dirty="0" smtClean="0"/>
              <a:t>Contraction alkalosis</a:t>
            </a:r>
          </a:p>
          <a:p>
            <a:pPr lvl="1"/>
            <a:r>
              <a:rPr lang="en-US" dirty="0" smtClean="0"/>
              <a:t>Mineralocorticoid excess</a:t>
            </a:r>
          </a:p>
          <a:p>
            <a:pPr lvl="2"/>
            <a:r>
              <a:rPr lang="en-US" dirty="0" smtClean="0"/>
              <a:t>Licorice</a:t>
            </a:r>
          </a:p>
          <a:p>
            <a:pPr lvl="1"/>
            <a:r>
              <a:rPr lang="en-US" dirty="0" smtClean="0"/>
              <a:t>Barters syndrome</a:t>
            </a:r>
          </a:p>
          <a:p>
            <a:pPr lvl="1"/>
            <a:r>
              <a:rPr lang="en-US" dirty="0" smtClean="0"/>
              <a:t>Gitlemans syndrome</a:t>
            </a:r>
          </a:p>
          <a:p>
            <a:r>
              <a:rPr lang="en-US" dirty="0" smtClean="0"/>
              <a:t>Severe </a:t>
            </a:r>
            <a:r>
              <a:rPr lang="en-US" dirty="0" err="1" smtClean="0"/>
              <a:t>hypokalaemia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342208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986540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Case 1</a:t>
            </a:r>
            <a:endParaRPr lang="en-US" dirty="0">
              <a:solidFill>
                <a:srgbClr val="FF000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42483287"/>
              </p:ext>
            </p:extLst>
          </p:nvPr>
        </p:nvGraphicFramePr>
        <p:xfrm>
          <a:off x="457200" y="1600200"/>
          <a:ext cx="8229600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Variable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Measured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Reference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7.48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7.35 – 7.45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pCO2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28 mmHg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35 - 45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pO2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72mmHg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70</a:t>
                      </a:r>
                      <a:r>
                        <a:rPr lang="en-US" baseline="0" dirty="0" smtClean="0"/>
                        <a:t> - 100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HCO3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21mM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22 – 26mM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+2.4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-3 to</a:t>
                      </a:r>
                      <a:r>
                        <a:rPr lang="en-US" baseline="0" dirty="0" smtClean="0"/>
                        <a:t> + 3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lactate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&lt;2 </a:t>
                      </a:r>
                      <a:r>
                        <a:rPr lang="en-US" dirty="0" err="1" smtClean="0"/>
                        <a:t>mM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67765" y="4631765"/>
            <a:ext cx="764824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en-US" dirty="0" smtClean="0"/>
              <a:t>What is the abnormality here?</a:t>
            </a:r>
          </a:p>
          <a:p>
            <a:pPr marL="342900" indent="-342900">
              <a:buAutoNum type="arabicPeriod"/>
            </a:pPr>
            <a:r>
              <a:rPr lang="en-US" dirty="0" smtClean="0"/>
              <a:t>How do you explain this abnormality in terms of what you think is going on?</a:t>
            </a:r>
          </a:p>
        </p:txBody>
      </p:sp>
    </p:spTree>
    <p:extLst>
      <p:ext uri="{BB962C8B-B14F-4D97-AF65-F5344CB8AC3E}">
        <p14:creationId xmlns:p14="http://schemas.microsoft.com/office/powerpoint/2010/main" val="16039833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ABG interpretation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Why?</a:t>
            </a:r>
          </a:p>
          <a:p>
            <a:pPr lvl="1"/>
            <a:r>
              <a:rPr lang="en-US" dirty="0" smtClean="0"/>
              <a:t>Rapid diagnosis</a:t>
            </a:r>
          </a:p>
          <a:p>
            <a:pPr lvl="1"/>
            <a:r>
              <a:rPr lang="en-US" dirty="0" smtClean="0"/>
              <a:t>Ventilation disturbances</a:t>
            </a:r>
          </a:p>
          <a:p>
            <a:pPr lvl="1"/>
            <a:r>
              <a:rPr lang="en-US" dirty="0" smtClean="0"/>
              <a:t>Acid-base disorders</a:t>
            </a:r>
          </a:p>
          <a:p>
            <a:r>
              <a:rPr lang="en-US" dirty="0" smtClean="0"/>
              <a:t>General approach</a:t>
            </a:r>
          </a:p>
          <a:p>
            <a:pPr lvl="1"/>
            <a:r>
              <a:rPr lang="en-US" dirty="0" err="1" smtClean="0"/>
              <a:t>Acidaemia</a:t>
            </a:r>
            <a:r>
              <a:rPr lang="en-US" dirty="0" smtClean="0"/>
              <a:t> </a:t>
            </a:r>
            <a:r>
              <a:rPr lang="en-US" dirty="0" err="1" smtClean="0"/>
              <a:t>vs</a:t>
            </a:r>
            <a:r>
              <a:rPr lang="en-US" dirty="0" smtClean="0"/>
              <a:t> alkalaemia</a:t>
            </a:r>
          </a:p>
          <a:p>
            <a:pPr lvl="1"/>
            <a:r>
              <a:rPr lang="en-US" dirty="0" smtClean="0"/>
              <a:t>Ventilation abnormalities</a:t>
            </a:r>
          </a:p>
          <a:p>
            <a:pPr lvl="1"/>
            <a:r>
              <a:rPr lang="en-US" dirty="0" smtClean="0"/>
              <a:t>compensation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6439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7153" y="811306"/>
            <a:ext cx="7620000" cy="5372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42559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Part 1: Disorders of Ventilation (oxygenation)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51530" y="1723768"/>
            <a:ext cx="4332941" cy="40168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55966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Delivery of oxygen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55413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Delivery of oxygen = arterial oxygen content x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							cardiac output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21448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208</TotalTime>
  <Words>1324</Words>
  <Application>Microsoft Macintosh PowerPoint</Application>
  <PresentationFormat>On-screen Show (4:3)</PresentationFormat>
  <Paragraphs>332</Paragraphs>
  <Slides>41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2" baseType="lpstr">
      <vt:lpstr>Office Theme</vt:lpstr>
      <vt:lpstr>Data Interpretation - a focus on ABGs </vt:lpstr>
      <vt:lpstr>Ordering a test</vt:lpstr>
      <vt:lpstr>Case 1</vt:lpstr>
      <vt:lpstr>Case 1</vt:lpstr>
      <vt:lpstr>Case 1</vt:lpstr>
      <vt:lpstr>ABG interpretation</vt:lpstr>
      <vt:lpstr>PowerPoint Presentation</vt:lpstr>
      <vt:lpstr>Part 1: Disorders of Ventilation (oxygenation)</vt:lpstr>
      <vt:lpstr>Delivery of oxygen</vt:lpstr>
      <vt:lpstr>Delivery of oxygen</vt:lpstr>
      <vt:lpstr>Cardiac Output</vt:lpstr>
      <vt:lpstr>Cardiac Output</vt:lpstr>
      <vt:lpstr>A-a gradient</vt:lpstr>
      <vt:lpstr>PowerPoint Presentation</vt:lpstr>
      <vt:lpstr>A-a gradient</vt:lpstr>
      <vt:lpstr>Interpretation of A-a gradient</vt:lpstr>
      <vt:lpstr>Case 1:</vt:lpstr>
      <vt:lpstr>Case 1</vt:lpstr>
      <vt:lpstr>PowerPoint Presentation</vt:lpstr>
      <vt:lpstr>Respiratory failure</vt:lpstr>
      <vt:lpstr>Concept of V/Q</vt:lpstr>
      <vt:lpstr>Concept of V/Q</vt:lpstr>
      <vt:lpstr>Dead space ventilation</vt:lpstr>
      <vt:lpstr>Dead space ventilation</vt:lpstr>
      <vt:lpstr>Shunt</vt:lpstr>
      <vt:lpstr>Case 2</vt:lpstr>
      <vt:lpstr>Case 2</vt:lpstr>
      <vt:lpstr>CO2 – Ventilation relationship</vt:lpstr>
      <vt:lpstr>Case 3</vt:lpstr>
      <vt:lpstr>Case 3</vt:lpstr>
      <vt:lpstr>Metabolic acidosis</vt:lpstr>
      <vt:lpstr>Approach to metabolic acidosis</vt:lpstr>
      <vt:lpstr>RAGMA</vt:lpstr>
      <vt:lpstr>Osmolar Gap</vt:lpstr>
      <vt:lpstr>NAGMA</vt:lpstr>
      <vt:lpstr>NAGMA and RAGMA co-exist</vt:lpstr>
      <vt:lpstr>Case 4</vt:lpstr>
      <vt:lpstr>Case 4</vt:lpstr>
      <vt:lpstr>Metabolic alkalosis</vt:lpstr>
      <vt:lpstr>Metabolic alkalosis</vt:lpstr>
      <vt:lpstr>PowerPoint Presentation</vt:lpstr>
    </vt:vector>
  </TitlesOfParts>
  <Company>ANU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Interpretation </dc:title>
  <dc:creator>Budhima Nanayakkara</dc:creator>
  <cp:lastModifiedBy>Budhima Nanayakkara</cp:lastModifiedBy>
  <cp:revision>20</cp:revision>
  <dcterms:created xsi:type="dcterms:W3CDTF">2014-08-04T13:28:22Z</dcterms:created>
  <dcterms:modified xsi:type="dcterms:W3CDTF">2014-08-05T03:01:21Z</dcterms:modified>
</cp:coreProperties>
</file>